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75" r:id="rId3"/>
    <p:sldId id="295" r:id="rId4"/>
    <p:sldId id="276" r:id="rId5"/>
    <p:sldId id="286" r:id="rId6"/>
    <p:sldId id="291" r:id="rId7"/>
    <p:sldId id="296" r:id="rId8"/>
    <p:sldId id="292" r:id="rId9"/>
    <p:sldId id="278" r:id="rId10"/>
    <p:sldId id="297" r:id="rId11"/>
    <p:sldId id="298" r:id="rId12"/>
    <p:sldId id="299" r:id="rId13"/>
    <p:sldId id="300" r:id="rId14"/>
    <p:sldId id="301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6"/>
  </p:normalViewPr>
  <p:slideViewPr>
    <p:cSldViewPr snapToGrid="0">
      <p:cViewPr>
        <p:scale>
          <a:sx n="81" d="100"/>
          <a:sy n="81" d="100"/>
        </p:scale>
        <p:origin x="75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E843E3-C49A-47A1-95AB-C3D194AED396}" type="doc">
      <dgm:prSet loTypeId="urn:microsoft.com/office/officeart/2005/8/layout/defaul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IN"/>
        </a:p>
      </dgm:t>
    </dgm:pt>
    <dgm:pt modelId="{46A352E9-F39B-4F37-9D5B-0CF6D3AD015E}">
      <dgm:prSet phldrT="[Text]"/>
      <dgm:spPr>
        <a:solidFill>
          <a:schemeClr val="lt1">
            <a:hueOff val="0"/>
            <a:satOff val="0"/>
            <a:lumOff val="0"/>
            <a:alpha val="82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IN" dirty="0">
              <a:solidFill>
                <a:schemeClr val="bg1">
                  <a:lumMod val="50000"/>
                </a:schemeClr>
              </a:solidFill>
            </a:rPr>
            <a:t>Add user </a:t>
          </a:r>
        </a:p>
      </dgm:t>
    </dgm:pt>
    <dgm:pt modelId="{AFA15B97-4297-4046-9644-AACD46EB3812}" type="parTrans" cxnId="{D33E9168-F7C8-485C-9661-B9A38063AAB3}">
      <dgm:prSet/>
      <dgm:spPr/>
      <dgm:t>
        <a:bodyPr/>
        <a:lstStyle/>
        <a:p>
          <a:endParaRPr lang="en-IN"/>
        </a:p>
      </dgm:t>
    </dgm:pt>
    <dgm:pt modelId="{A6AD5350-0DE8-4DF3-8AFF-DA547450C66F}" type="sibTrans" cxnId="{D33E9168-F7C8-485C-9661-B9A38063AAB3}">
      <dgm:prSet/>
      <dgm:spPr/>
      <dgm:t>
        <a:bodyPr/>
        <a:lstStyle/>
        <a:p>
          <a:endParaRPr lang="en-IN"/>
        </a:p>
      </dgm:t>
    </dgm:pt>
    <dgm:pt modelId="{1EBF7704-0290-4AA3-BEDF-B3ED046A72C8}">
      <dgm:prSet phldrT="[Text]"/>
      <dgm:spPr>
        <a:solidFill>
          <a:schemeClr val="lt1">
            <a:hueOff val="0"/>
            <a:satOff val="0"/>
            <a:lumOff val="0"/>
            <a:alpha val="82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IN" dirty="0">
              <a:solidFill>
                <a:schemeClr val="bg1">
                  <a:lumMod val="50000"/>
                </a:schemeClr>
              </a:solidFill>
            </a:rPr>
            <a:t>Add client</a:t>
          </a:r>
        </a:p>
      </dgm:t>
    </dgm:pt>
    <dgm:pt modelId="{F9187C12-0E19-48D7-A138-05D683D5ECB2}" type="parTrans" cxnId="{B5FD46F5-52D9-41C7-9DFE-FE836499C3D5}">
      <dgm:prSet/>
      <dgm:spPr/>
      <dgm:t>
        <a:bodyPr/>
        <a:lstStyle/>
        <a:p>
          <a:endParaRPr lang="en-IN"/>
        </a:p>
      </dgm:t>
    </dgm:pt>
    <dgm:pt modelId="{C94E8F32-E5A1-4540-9B34-9B289DF43951}" type="sibTrans" cxnId="{B5FD46F5-52D9-41C7-9DFE-FE836499C3D5}">
      <dgm:prSet/>
      <dgm:spPr/>
      <dgm:t>
        <a:bodyPr/>
        <a:lstStyle/>
        <a:p>
          <a:endParaRPr lang="en-IN"/>
        </a:p>
      </dgm:t>
    </dgm:pt>
    <dgm:pt modelId="{573C549F-5929-4801-B569-307BCBA4EA66}">
      <dgm:prSet phldrT="[Text]"/>
      <dgm:spPr>
        <a:solidFill>
          <a:schemeClr val="lt1">
            <a:hueOff val="0"/>
            <a:satOff val="0"/>
            <a:lumOff val="0"/>
            <a:alpha val="82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IN" dirty="0">
              <a:solidFill>
                <a:schemeClr val="bg1">
                  <a:lumMod val="50000"/>
                </a:schemeClr>
              </a:solidFill>
            </a:rPr>
            <a:t>Property Map</a:t>
          </a:r>
        </a:p>
      </dgm:t>
    </dgm:pt>
    <dgm:pt modelId="{7734D71A-42E6-4224-9987-046F663B4F3B}" type="parTrans" cxnId="{4C9D9A57-6A6C-439E-96FC-B70D06066598}">
      <dgm:prSet/>
      <dgm:spPr/>
      <dgm:t>
        <a:bodyPr/>
        <a:lstStyle/>
        <a:p>
          <a:endParaRPr lang="en-IN"/>
        </a:p>
      </dgm:t>
    </dgm:pt>
    <dgm:pt modelId="{5FD5F661-AEE9-4B09-93FD-D23B3ABFDC78}" type="sibTrans" cxnId="{4C9D9A57-6A6C-439E-96FC-B70D06066598}">
      <dgm:prSet/>
      <dgm:spPr/>
      <dgm:t>
        <a:bodyPr/>
        <a:lstStyle/>
        <a:p>
          <a:endParaRPr lang="en-IN"/>
        </a:p>
      </dgm:t>
    </dgm:pt>
    <dgm:pt modelId="{DA082B75-8A90-4DAE-9E6F-EF191E733A57}">
      <dgm:prSet phldrT="[Text]"/>
      <dgm:spPr>
        <a:solidFill>
          <a:schemeClr val="lt1">
            <a:hueOff val="0"/>
            <a:satOff val="0"/>
            <a:lumOff val="0"/>
            <a:alpha val="82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IN" dirty="0">
              <a:solidFill>
                <a:schemeClr val="bg1">
                  <a:lumMod val="50000"/>
                </a:schemeClr>
              </a:solidFill>
            </a:rPr>
            <a:t>Available Properties</a:t>
          </a:r>
        </a:p>
      </dgm:t>
    </dgm:pt>
    <dgm:pt modelId="{0C23A171-26B2-430A-9505-266C21C64577}" type="parTrans" cxnId="{BA6C2B40-77E0-4D24-AE62-E3F10CD1285A}">
      <dgm:prSet/>
      <dgm:spPr/>
      <dgm:t>
        <a:bodyPr/>
        <a:lstStyle/>
        <a:p>
          <a:endParaRPr lang="en-IN"/>
        </a:p>
      </dgm:t>
    </dgm:pt>
    <dgm:pt modelId="{63A27973-41D4-4A2F-B0D0-AC1D599CA1EC}" type="sibTrans" cxnId="{BA6C2B40-77E0-4D24-AE62-E3F10CD1285A}">
      <dgm:prSet/>
      <dgm:spPr/>
      <dgm:t>
        <a:bodyPr/>
        <a:lstStyle/>
        <a:p>
          <a:endParaRPr lang="en-IN"/>
        </a:p>
      </dgm:t>
    </dgm:pt>
    <dgm:pt modelId="{8FDD5738-6462-490F-9D71-6D3E9D8FB194}">
      <dgm:prSet phldrT="[Text]"/>
      <dgm:spPr>
        <a:solidFill>
          <a:schemeClr val="lt1">
            <a:hueOff val="0"/>
            <a:satOff val="0"/>
            <a:lumOff val="0"/>
            <a:alpha val="82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IN" dirty="0">
              <a:solidFill>
                <a:schemeClr val="bg1">
                  <a:lumMod val="50000"/>
                </a:schemeClr>
              </a:solidFill>
            </a:rPr>
            <a:t>Language</a:t>
          </a:r>
        </a:p>
      </dgm:t>
    </dgm:pt>
    <dgm:pt modelId="{23CAF049-27DD-45E0-8574-BE484B1988CF}" type="parTrans" cxnId="{34A3661F-3E60-4FB9-A320-3AC632B9A83C}">
      <dgm:prSet/>
      <dgm:spPr/>
      <dgm:t>
        <a:bodyPr/>
        <a:lstStyle/>
        <a:p>
          <a:endParaRPr lang="en-IN"/>
        </a:p>
      </dgm:t>
    </dgm:pt>
    <dgm:pt modelId="{F18E28EE-4094-4782-86BB-B34641A509A6}" type="sibTrans" cxnId="{34A3661F-3E60-4FB9-A320-3AC632B9A83C}">
      <dgm:prSet/>
      <dgm:spPr/>
      <dgm:t>
        <a:bodyPr/>
        <a:lstStyle/>
        <a:p>
          <a:endParaRPr lang="en-IN"/>
        </a:p>
      </dgm:t>
    </dgm:pt>
    <dgm:pt modelId="{94FCC8D6-9B34-4083-B78C-C76AE499128A}">
      <dgm:prSet phldrT="[Text]"/>
      <dgm:spPr>
        <a:solidFill>
          <a:schemeClr val="lt1">
            <a:hueOff val="0"/>
            <a:satOff val="0"/>
            <a:lumOff val="0"/>
            <a:alpha val="82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IN" dirty="0">
              <a:solidFill>
                <a:schemeClr val="bg1">
                  <a:lumMod val="50000"/>
                </a:schemeClr>
              </a:solidFill>
            </a:rPr>
            <a:t>Start new conversation</a:t>
          </a:r>
        </a:p>
      </dgm:t>
    </dgm:pt>
    <dgm:pt modelId="{BA89749B-9454-42ED-8131-D3CB95BAF8B9}" type="parTrans" cxnId="{5002D315-F8D5-4C93-AD20-9D7E287DDFE2}">
      <dgm:prSet/>
      <dgm:spPr/>
      <dgm:t>
        <a:bodyPr/>
        <a:lstStyle/>
        <a:p>
          <a:endParaRPr lang="en-IN"/>
        </a:p>
      </dgm:t>
    </dgm:pt>
    <dgm:pt modelId="{2FFC433C-67C0-4F6D-BF79-4A6F67F55149}" type="sibTrans" cxnId="{5002D315-F8D5-4C93-AD20-9D7E287DDFE2}">
      <dgm:prSet/>
      <dgm:spPr/>
      <dgm:t>
        <a:bodyPr/>
        <a:lstStyle/>
        <a:p>
          <a:endParaRPr lang="en-IN"/>
        </a:p>
      </dgm:t>
    </dgm:pt>
    <dgm:pt modelId="{C3416F0E-FB67-468E-9E31-4EB17C58A50F}">
      <dgm:prSet phldrT="[Text]"/>
      <dgm:spPr>
        <a:solidFill>
          <a:schemeClr val="lt1">
            <a:hueOff val="0"/>
            <a:satOff val="0"/>
            <a:lumOff val="0"/>
            <a:alpha val="82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IN" dirty="0">
              <a:solidFill>
                <a:schemeClr val="bg1">
                  <a:lumMod val="50000"/>
                </a:schemeClr>
              </a:solidFill>
            </a:rPr>
            <a:t>Client status</a:t>
          </a:r>
        </a:p>
      </dgm:t>
    </dgm:pt>
    <dgm:pt modelId="{3EE1072C-0D0A-4DDD-91BD-4BE4BD3671BA}" type="parTrans" cxnId="{5293A559-1A0B-4945-9A0E-3950135C117F}">
      <dgm:prSet/>
      <dgm:spPr/>
      <dgm:t>
        <a:bodyPr/>
        <a:lstStyle/>
        <a:p>
          <a:endParaRPr lang="en-IN"/>
        </a:p>
      </dgm:t>
    </dgm:pt>
    <dgm:pt modelId="{73A2DA12-82C1-486F-AE17-7E7BA85F7C2C}" type="sibTrans" cxnId="{5293A559-1A0B-4945-9A0E-3950135C117F}">
      <dgm:prSet/>
      <dgm:spPr/>
      <dgm:t>
        <a:bodyPr/>
        <a:lstStyle/>
        <a:p>
          <a:endParaRPr lang="en-IN"/>
        </a:p>
      </dgm:t>
    </dgm:pt>
    <dgm:pt modelId="{1DC7E68F-BD7C-4C64-A308-3F9CB8958AB7}">
      <dgm:prSet phldrT="[Text]"/>
      <dgm:spPr>
        <a:solidFill>
          <a:schemeClr val="lt1">
            <a:hueOff val="0"/>
            <a:satOff val="0"/>
            <a:lumOff val="0"/>
            <a:alpha val="82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IN" dirty="0">
              <a:solidFill>
                <a:schemeClr val="bg1">
                  <a:lumMod val="50000"/>
                </a:schemeClr>
              </a:solidFill>
            </a:rPr>
            <a:t>Summary</a:t>
          </a:r>
        </a:p>
      </dgm:t>
    </dgm:pt>
    <dgm:pt modelId="{00161D33-BAF2-48D8-935B-7C338471D53D}" type="parTrans" cxnId="{EB1A498A-9316-4EE9-86D1-CDEADD4FD5F8}">
      <dgm:prSet/>
      <dgm:spPr/>
      <dgm:t>
        <a:bodyPr/>
        <a:lstStyle/>
        <a:p>
          <a:endParaRPr lang="en-IN"/>
        </a:p>
      </dgm:t>
    </dgm:pt>
    <dgm:pt modelId="{6BF9DB4B-E3D1-432B-BB7D-A48AF99C378D}" type="sibTrans" cxnId="{EB1A498A-9316-4EE9-86D1-CDEADD4FD5F8}">
      <dgm:prSet/>
      <dgm:spPr/>
      <dgm:t>
        <a:bodyPr/>
        <a:lstStyle/>
        <a:p>
          <a:endParaRPr lang="en-IN"/>
        </a:p>
      </dgm:t>
    </dgm:pt>
    <dgm:pt modelId="{C79ADF06-10C9-4AC4-B34A-0962887F35BA}">
      <dgm:prSet phldrT="[Text]"/>
      <dgm:spPr>
        <a:solidFill>
          <a:schemeClr val="lt1">
            <a:hueOff val="0"/>
            <a:satOff val="0"/>
            <a:lumOff val="0"/>
            <a:alpha val="82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IN" dirty="0">
              <a:solidFill>
                <a:schemeClr val="bg1">
                  <a:lumMod val="50000"/>
                </a:schemeClr>
              </a:solidFill>
            </a:rPr>
            <a:t>Recommendation</a:t>
          </a:r>
        </a:p>
      </dgm:t>
    </dgm:pt>
    <dgm:pt modelId="{8CC28770-E174-4E09-B0B2-4A457C7A2EE7}" type="parTrans" cxnId="{A9950AB5-AF6F-4421-ABBE-778FB8B95DFA}">
      <dgm:prSet/>
      <dgm:spPr/>
      <dgm:t>
        <a:bodyPr/>
        <a:lstStyle/>
        <a:p>
          <a:endParaRPr lang="en-IN"/>
        </a:p>
      </dgm:t>
    </dgm:pt>
    <dgm:pt modelId="{8C077362-9CF4-4B7A-B779-ED9AD35F0B1E}" type="sibTrans" cxnId="{A9950AB5-AF6F-4421-ABBE-778FB8B95DFA}">
      <dgm:prSet/>
      <dgm:spPr/>
      <dgm:t>
        <a:bodyPr/>
        <a:lstStyle/>
        <a:p>
          <a:endParaRPr lang="en-IN"/>
        </a:p>
      </dgm:t>
    </dgm:pt>
    <dgm:pt modelId="{B2898CCB-5BED-4B5B-B051-5C615773A729}" type="pres">
      <dgm:prSet presAssocID="{B4E843E3-C49A-47A1-95AB-C3D194AED396}" presName="diagram" presStyleCnt="0">
        <dgm:presLayoutVars>
          <dgm:dir/>
          <dgm:resizeHandles val="exact"/>
        </dgm:presLayoutVars>
      </dgm:prSet>
      <dgm:spPr/>
    </dgm:pt>
    <dgm:pt modelId="{FA6CF5A4-7D1B-488E-9A5E-B9C70557629C}" type="pres">
      <dgm:prSet presAssocID="{46A352E9-F39B-4F37-9D5B-0CF6D3AD015E}" presName="node" presStyleLbl="node1" presStyleIdx="0" presStyleCnt="9">
        <dgm:presLayoutVars>
          <dgm:bulletEnabled val="1"/>
        </dgm:presLayoutVars>
      </dgm:prSet>
      <dgm:spPr/>
    </dgm:pt>
    <dgm:pt modelId="{556F047A-CA81-4B7C-8EFA-56FBA0275310}" type="pres">
      <dgm:prSet presAssocID="{A6AD5350-0DE8-4DF3-8AFF-DA547450C66F}" presName="sibTrans" presStyleCnt="0"/>
      <dgm:spPr/>
    </dgm:pt>
    <dgm:pt modelId="{D622C2DA-A7D0-4043-B83D-A8DAD00F897C}" type="pres">
      <dgm:prSet presAssocID="{1EBF7704-0290-4AA3-BEDF-B3ED046A72C8}" presName="node" presStyleLbl="node1" presStyleIdx="1" presStyleCnt="9">
        <dgm:presLayoutVars>
          <dgm:bulletEnabled val="1"/>
        </dgm:presLayoutVars>
      </dgm:prSet>
      <dgm:spPr/>
    </dgm:pt>
    <dgm:pt modelId="{9B9CAFA6-A71C-4A44-8B5E-DA0A7FE1F24D}" type="pres">
      <dgm:prSet presAssocID="{C94E8F32-E5A1-4540-9B34-9B289DF43951}" presName="sibTrans" presStyleCnt="0"/>
      <dgm:spPr/>
    </dgm:pt>
    <dgm:pt modelId="{5ECE63CE-3058-4612-AE56-769245A77414}" type="pres">
      <dgm:prSet presAssocID="{573C549F-5929-4801-B569-307BCBA4EA66}" presName="node" presStyleLbl="node1" presStyleIdx="2" presStyleCnt="9">
        <dgm:presLayoutVars>
          <dgm:bulletEnabled val="1"/>
        </dgm:presLayoutVars>
      </dgm:prSet>
      <dgm:spPr/>
    </dgm:pt>
    <dgm:pt modelId="{31021462-16C4-4005-A49A-4BCD7A3190F2}" type="pres">
      <dgm:prSet presAssocID="{5FD5F661-AEE9-4B09-93FD-D23B3ABFDC78}" presName="sibTrans" presStyleCnt="0"/>
      <dgm:spPr/>
    </dgm:pt>
    <dgm:pt modelId="{76D809F5-954B-4C31-B149-EA74322DACB3}" type="pres">
      <dgm:prSet presAssocID="{DA082B75-8A90-4DAE-9E6F-EF191E733A57}" presName="node" presStyleLbl="node1" presStyleIdx="3" presStyleCnt="9">
        <dgm:presLayoutVars>
          <dgm:bulletEnabled val="1"/>
        </dgm:presLayoutVars>
      </dgm:prSet>
      <dgm:spPr/>
    </dgm:pt>
    <dgm:pt modelId="{931E3961-592A-4A48-A941-6BD829CD6940}" type="pres">
      <dgm:prSet presAssocID="{63A27973-41D4-4A2F-B0D0-AC1D599CA1EC}" presName="sibTrans" presStyleCnt="0"/>
      <dgm:spPr/>
    </dgm:pt>
    <dgm:pt modelId="{BED63C81-7DB4-4861-8B4D-66A6E6EC5CF1}" type="pres">
      <dgm:prSet presAssocID="{8FDD5738-6462-490F-9D71-6D3E9D8FB194}" presName="node" presStyleLbl="node1" presStyleIdx="4" presStyleCnt="9">
        <dgm:presLayoutVars>
          <dgm:bulletEnabled val="1"/>
        </dgm:presLayoutVars>
      </dgm:prSet>
      <dgm:spPr/>
    </dgm:pt>
    <dgm:pt modelId="{4FA217DC-AF6E-4CED-BF59-F31033C92E4D}" type="pres">
      <dgm:prSet presAssocID="{F18E28EE-4094-4782-86BB-B34641A509A6}" presName="sibTrans" presStyleCnt="0"/>
      <dgm:spPr/>
    </dgm:pt>
    <dgm:pt modelId="{A482A5D7-F90E-4A1F-9C96-AC5EFD6FB4B4}" type="pres">
      <dgm:prSet presAssocID="{94FCC8D6-9B34-4083-B78C-C76AE499128A}" presName="node" presStyleLbl="node1" presStyleIdx="5" presStyleCnt="9">
        <dgm:presLayoutVars>
          <dgm:bulletEnabled val="1"/>
        </dgm:presLayoutVars>
      </dgm:prSet>
      <dgm:spPr/>
    </dgm:pt>
    <dgm:pt modelId="{A1E9649A-6DAD-43E0-8B3B-DF9549678558}" type="pres">
      <dgm:prSet presAssocID="{2FFC433C-67C0-4F6D-BF79-4A6F67F55149}" presName="sibTrans" presStyleCnt="0"/>
      <dgm:spPr/>
    </dgm:pt>
    <dgm:pt modelId="{3108DE88-E09E-458A-A93E-A67D8AE17CB1}" type="pres">
      <dgm:prSet presAssocID="{1DC7E68F-BD7C-4C64-A308-3F9CB8958AB7}" presName="node" presStyleLbl="node1" presStyleIdx="6" presStyleCnt="9">
        <dgm:presLayoutVars>
          <dgm:bulletEnabled val="1"/>
        </dgm:presLayoutVars>
      </dgm:prSet>
      <dgm:spPr/>
    </dgm:pt>
    <dgm:pt modelId="{379ECAE0-C540-4B5E-86C7-386FE129AA8C}" type="pres">
      <dgm:prSet presAssocID="{6BF9DB4B-E3D1-432B-BB7D-A48AF99C378D}" presName="sibTrans" presStyleCnt="0"/>
      <dgm:spPr/>
    </dgm:pt>
    <dgm:pt modelId="{C7192A91-A77D-4A56-9D10-E10175201B2D}" type="pres">
      <dgm:prSet presAssocID="{C79ADF06-10C9-4AC4-B34A-0962887F35BA}" presName="node" presStyleLbl="node1" presStyleIdx="7" presStyleCnt="9">
        <dgm:presLayoutVars>
          <dgm:bulletEnabled val="1"/>
        </dgm:presLayoutVars>
      </dgm:prSet>
      <dgm:spPr/>
    </dgm:pt>
    <dgm:pt modelId="{9848E2A0-492A-4735-9FC8-0092AF9CEFC6}" type="pres">
      <dgm:prSet presAssocID="{8C077362-9CF4-4B7A-B779-ED9AD35F0B1E}" presName="sibTrans" presStyleCnt="0"/>
      <dgm:spPr/>
    </dgm:pt>
    <dgm:pt modelId="{B866BE2F-E1B3-436B-9A82-93098667F00A}" type="pres">
      <dgm:prSet presAssocID="{C3416F0E-FB67-468E-9E31-4EB17C58A50F}" presName="node" presStyleLbl="node1" presStyleIdx="8" presStyleCnt="9">
        <dgm:presLayoutVars>
          <dgm:bulletEnabled val="1"/>
        </dgm:presLayoutVars>
      </dgm:prSet>
      <dgm:spPr/>
    </dgm:pt>
  </dgm:ptLst>
  <dgm:cxnLst>
    <dgm:cxn modelId="{5002D315-F8D5-4C93-AD20-9D7E287DDFE2}" srcId="{B4E843E3-C49A-47A1-95AB-C3D194AED396}" destId="{94FCC8D6-9B34-4083-B78C-C76AE499128A}" srcOrd="5" destOrd="0" parTransId="{BA89749B-9454-42ED-8131-D3CB95BAF8B9}" sibTransId="{2FFC433C-67C0-4F6D-BF79-4A6F67F55149}"/>
    <dgm:cxn modelId="{34A3661F-3E60-4FB9-A320-3AC632B9A83C}" srcId="{B4E843E3-C49A-47A1-95AB-C3D194AED396}" destId="{8FDD5738-6462-490F-9D71-6D3E9D8FB194}" srcOrd="4" destOrd="0" parTransId="{23CAF049-27DD-45E0-8574-BE484B1988CF}" sibTransId="{F18E28EE-4094-4782-86BB-B34641A509A6}"/>
    <dgm:cxn modelId="{CBCF0C24-7D33-4D4D-A697-983B4B7CDEA7}" type="presOf" srcId="{B4E843E3-C49A-47A1-95AB-C3D194AED396}" destId="{B2898CCB-5BED-4B5B-B051-5C615773A729}" srcOrd="0" destOrd="0" presId="urn:microsoft.com/office/officeart/2005/8/layout/default"/>
    <dgm:cxn modelId="{FBBECE36-90AF-4507-AB34-CEEB8F402E8E}" type="presOf" srcId="{DA082B75-8A90-4DAE-9E6F-EF191E733A57}" destId="{76D809F5-954B-4C31-B149-EA74322DACB3}" srcOrd="0" destOrd="0" presId="urn:microsoft.com/office/officeart/2005/8/layout/default"/>
    <dgm:cxn modelId="{BA6C2B40-77E0-4D24-AE62-E3F10CD1285A}" srcId="{B4E843E3-C49A-47A1-95AB-C3D194AED396}" destId="{DA082B75-8A90-4DAE-9E6F-EF191E733A57}" srcOrd="3" destOrd="0" parTransId="{0C23A171-26B2-430A-9505-266C21C64577}" sibTransId="{63A27973-41D4-4A2F-B0D0-AC1D599CA1EC}"/>
    <dgm:cxn modelId="{CF58895B-98E0-43A4-94BC-B9B1014D1408}" type="presOf" srcId="{1DC7E68F-BD7C-4C64-A308-3F9CB8958AB7}" destId="{3108DE88-E09E-458A-A93E-A67D8AE17CB1}" srcOrd="0" destOrd="0" presId="urn:microsoft.com/office/officeart/2005/8/layout/default"/>
    <dgm:cxn modelId="{D33E9168-F7C8-485C-9661-B9A38063AAB3}" srcId="{B4E843E3-C49A-47A1-95AB-C3D194AED396}" destId="{46A352E9-F39B-4F37-9D5B-0CF6D3AD015E}" srcOrd="0" destOrd="0" parTransId="{AFA15B97-4297-4046-9644-AACD46EB3812}" sibTransId="{A6AD5350-0DE8-4DF3-8AFF-DA547450C66F}"/>
    <dgm:cxn modelId="{28341E6E-0349-47F1-A5B6-27AB9AA8AEF7}" type="presOf" srcId="{573C549F-5929-4801-B569-307BCBA4EA66}" destId="{5ECE63CE-3058-4612-AE56-769245A77414}" srcOrd="0" destOrd="0" presId="urn:microsoft.com/office/officeart/2005/8/layout/default"/>
    <dgm:cxn modelId="{7B173F75-983B-47C8-A44B-01E0BF58393C}" type="presOf" srcId="{C79ADF06-10C9-4AC4-B34A-0962887F35BA}" destId="{C7192A91-A77D-4A56-9D10-E10175201B2D}" srcOrd="0" destOrd="0" presId="urn:microsoft.com/office/officeart/2005/8/layout/default"/>
    <dgm:cxn modelId="{4C9D9A57-6A6C-439E-96FC-B70D06066598}" srcId="{B4E843E3-C49A-47A1-95AB-C3D194AED396}" destId="{573C549F-5929-4801-B569-307BCBA4EA66}" srcOrd="2" destOrd="0" parTransId="{7734D71A-42E6-4224-9987-046F663B4F3B}" sibTransId="{5FD5F661-AEE9-4B09-93FD-D23B3ABFDC78}"/>
    <dgm:cxn modelId="{5293A559-1A0B-4945-9A0E-3950135C117F}" srcId="{B4E843E3-C49A-47A1-95AB-C3D194AED396}" destId="{C3416F0E-FB67-468E-9E31-4EB17C58A50F}" srcOrd="8" destOrd="0" parTransId="{3EE1072C-0D0A-4DDD-91BD-4BE4BD3671BA}" sibTransId="{73A2DA12-82C1-486F-AE17-7E7BA85F7C2C}"/>
    <dgm:cxn modelId="{EB1A498A-9316-4EE9-86D1-CDEADD4FD5F8}" srcId="{B4E843E3-C49A-47A1-95AB-C3D194AED396}" destId="{1DC7E68F-BD7C-4C64-A308-3F9CB8958AB7}" srcOrd="6" destOrd="0" parTransId="{00161D33-BAF2-48D8-935B-7C338471D53D}" sibTransId="{6BF9DB4B-E3D1-432B-BB7D-A48AF99C378D}"/>
    <dgm:cxn modelId="{AF213AB3-82E4-48E3-8717-A2F2500AD39B}" type="presOf" srcId="{94FCC8D6-9B34-4083-B78C-C76AE499128A}" destId="{A482A5D7-F90E-4A1F-9C96-AC5EFD6FB4B4}" srcOrd="0" destOrd="0" presId="urn:microsoft.com/office/officeart/2005/8/layout/default"/>
    <dgm:cxn modelId="{A9950AB5-AF6F-4421-ABBE-778FB8B95DFA}" srcId="{B4E843E3-C49A-47A1-95AB-C3D194AED396}" destId="{C79ADF06-10C9-4AC4-B34A-0962887F35BA}" srcOrd="7" destOrd="0" parTransId="{8CC28770-E174-4E09-B0B2-4A457C7A2EE7}" sibTransId="{8C077362-9CF4-4B7A-B779-ED9AD35F0B1E}"/>
    <dgm:cxn modelId="{505974D3-5603-4CF6-98FA-7D2D4431C664}" type="presOf" srcId="{C3416F0E-FB67-468E-9E31-4EB17C58A50F}" destId="{B866BE2F-E1B3-436B-9A82-93098667F00A}" srcOrd="0" destOrd="0" presId="urn:microsoft.com/office/officeart/2005/8/layout/default"/>
    <dgm:cxn modelId="{98409FDB-1A1E-4B63-97AE-86B698FE7AD9}" type="presOf" srcId="{46A352E9-F39B-4F37-9D5B-0CF6D3AD015E}" destId="{FA6CF5A4-7D1B-488E-9A5E-B9C70557629C}" srcOrd="0" destOrd="0" presId="urn:microsoft.com/office/officeart/2005/8/layout/default"/>
    <dgm:cxn modelId="{A716B8F0-7644-4A86-91AE-E54A22B3A213}" type="presOf" srcId="{1EBF7704-0290-4AA3-BEDF-B3ED046A72C8}" destId="{D622C2DA-A7D0-4043-B83D-A8DAD00F897C}" srcOrd="0" destOrd="0" presId="urn:microsoft.com/office/officeart/2005/8/layout/default"/>
    <dgm:cxn modelId="{B5FD46F5-52D9-41C7-9DFE-FE836499C3D5}" srcId="{B4E843E3-C49A-47A1-95AB-C3D194AED396}" destId="{1EBF7704-0290-4AA3-BEDF-B3ED046A72C8}" srcOrd="1" destOrd="0" parTransId="{F9187C12-0E19-48D7-A138-05D683D5ECB2}" sibTransId="{C94E8F32-E5A1-4540-9B34-9B289DF43951}"/>
    <dgm:cxn modelId="{9D8EB5FD-9D3B-45C6-9284-68C9EA3DA282}" type="presOf" srcId="{8FDD5738-6462-490F-9D71-6D3E9D8FB194}" destId="{BED63C81-7DB4-4861-8B4D-66A6E6EC5CF1}" srcOrd="0" destOrd="0" presId="urn:microsoft.com/office/officeart/2005/8/layout/default"/>
    <dgm:cxn modelId="{E9025EE4-7891-4C96-B524-B28B201512F5}" type="presParOf" srcId="{B2898CCB-5BED-4B5B-B051-5C615773A729}" destId="{FA6CF5A4-7D1B-488E-9A5E-B9C70557629C}" srcOrd="0" destOrd="0" presId="urn:microsoft.com/office/officeart/2005/8/layout/default"/>
    <dgm:cxn modelId="{DD8BE26D-13AE-44D7-B16E-AB9116F3270D}" type="presParOf" srcId="{B2898CCB-5BED-4B5B-B051-5C615773A729}" destId="{556F047A-CA81-4B7C-8EFA-56FBA0275310}" srcOrd="1" destOrd="0" presId="urn:microsoft.com/office/officeart/2005/8/layout/default"/>
    <dgm:cxn modelId="{F1609CB6-8A95-434C-98BB-372ABBFEBE63}" type="presParOf" srcId="{B2898CCB-5BED-4B5B-B051-5C615773A729}" destId="{D622C2DA-A7D0-4043-B83D-A8DAD00F897C}" srcOrd="2" destOrd="0" presId="urn:microsoft.com/office/officeart/2005/8/layout/default"/>
    <dgm:cxn modelId="{89CC6C74-296B-4006-85A7-94E03A6E89FE}" type="presParOf" srcId="{B2898CCB-5BED-4B5B-B051-5C615773A729}" destId="{9B9CAFA6-A71C-4A44-8B5E-DA0A7FE1F24D}" srcOrd="3" destOrd="0" presId="urn:microsoft.com/office/officeart/2005/8/layout/default"/>
    <dgm:cxn modelId="{638EE19E-BB07-47E1-86A4-CEA78D003C33}" type="presParOf" srcId="{B2898CCB-5BED-4B5B-B051-5C615773A729}" destId="{5ECE63CE-3058-4612-AE56-769245A77414}" srcOrd="4" destOrd="0" presId="urn:microsoft.com/office/officeart/2005/8/layout/default"/>
    <dgm:cxn modelId="{692740B2-09BE-4B2F-864E-DCBEA69E9C8D}" type="presParOf" srcId="{B2898CCB-5BED-4B5B-B051-5C615773A729}" destId="{31021462-16C4-4005-A49A-4BCD7A3190F2}" srcOrd="5" destOrd="0" presId="urn:microsoft.com/office/officeart/2005/8/layout/default"/>
    <dgm:cxn modelId="{0861D0B0-0BDB-425A-8A93-6F8CA3CB8A39}" type="presParOf" srcId="{B2898CCB-5BED-4B5B-B051-5C615773A729}" destId="{76D809F5-954B-4C31-B149-EA74322DACB3}" srcOrd="6" destOrd="0" presId="urn:microsoft.com/office/officeart/2005/8/layout/default"/>
    <dgm:cxn modelId="{C2105381-C20F-4959-9D3F-10743FF72A46}" type="presParOf" srcId="{B2898CCB-5BED-4B5B-B051-5C615773A729}" destId="{931E3961-592A-4A48-A941-6BD829CD6940}" srcOrd="7" destOrd="0" presId="urn:microsoft.com/office/officeart/2005/8/layout/default"/>
    <dgm:cxn modelId="{B99E9DA2-F077-4A09-A5A8-576E0509A37C}" type="presParOf" srcId="{B2898CCB-5BED-4B5B-B051-5C615773A729}" destId="{BED63C81-7DB4-4861-8B4D-66A6E6EC5CF1}" srcOrd="8" destOrd="0" presId="urn:microsoft.com/office/officeart/2005/8/layout/default"/>
    <dgm:cxn modelId="{EB36E911-7387-4B5B-9465-AB0CFF6803ED}" type="presParOf" srcId="{B2898CCB-5BED-4B5B-B051-5C615773A729}" destId="{4FA217DC-AF6E-4CED-BF59-F31033C92E4D}" srcOrd="9" destOrd="0" presId="urn:microsoft.com/office/officeart/2005/8/layout/default"/>
    <dgm:cxn modelId="{DB40524A-AF49-4F0A-A20A-4DFA4AB316E7}" type="presParOf" srcId="{B2898CCB-5BED-4B5B-B051-5C615773A729}" destId="{A482A5D7-F90E-4A1F-9C96-AC5EFD6FB4B4}" srcOrd="10" destOrd="0" presId="urn:microsoft.com/office/officeart/2005/8/layout/default"/>
    <dgm:cxn modelId="{FB912A85-05BA-4890-8C09-FB619B8B05A7}" type="presParOf" srcId="{B2898CCB-5BED-4B5B-B051-5C615773A729}" destId="{A1E9649A-6DAD-43E0-8B3B-DF9549678558}" srcOrd="11" destOrd="0" presId="urn:microsoft.com/office/officeart/2005/8/layout/default"/>
    <dgm:cxn modelId="{7E3779F8-7275-43D4-ABF6-231E4A80C0F8}" type="presParOf" srcId="{B2898CCB-5BED-4B5B-B051-5C615773A729}" destId="{3108DE88-E09E-458A-A93E-A67D8AE17CB1}" srcOrd="12" destOrd="0" presId="urn:microsoft.com/office/officeart/2005/8/layout/default"/>
    <dgm:cxn modelId="{06EB2F05-0598-4D9E-AFA4-374BE7A6561C}" type="presParOf" srcId="{B2898CCB-5BED-4B5B-B051-5C615773A729}" destId="{379ECAE0-C540-4B5E-86C7-386FE129AA8C}" srcOrd="13" destOrd="0" presId="urn:microsoft.com/office/officeart/2005/8/layout/default"/>
    <dgm:cxn modelId="{55D33292-13C7-4833-884A-9C0778789F16}" type="presParOf" srcId="{B2898CCB-5BED-4B5B-B051-5C615773A729}" destId="{C7192A91-A77D-4A56-9D10-E10175201B2D}" srcOrd="14" destOrd="0" presId="urn:microsoft.com/office/officeart/2005/8/layout/default"/>
    <dgm:cxn modelId="{9BE7DDD0-E942-4991-92C9-B2D9CB4484B4}" type="presParOf" srcId="{B2898CCB-5BED-4B5B-B051-5C615773A729}" destId="{9848E2A0-492A-4735-9FC8-0092AF9CEFC6}" srcOrd="15" destOrd="0" presId="urn:microsoft.com/office/officeart/2005/8/layout/default"/>
    <dgm:cxn modelId="{AD06EE33-1ED1-4D18-8FFA-EAEA0706BFF4}" type="presParOf" srcId="{B2898CCB-5BED-4B5B-B051-5C615773A729}" destId="{B866BE2F-E1B3-436B-9A82-93098667F00A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24B120F-9FC0-4E22-80F8-6DF512C79CFF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CD2281D-68C9-4183-9070-986EB555816F}">
      <dgm:prSet phldrT="[Text]"/>
      <dgm:spPr/>
      <dgm:t>
        <a:bodyPr/>
        <a:lstStyle/>
        <a:p>
          <a:r>
            <a:rPr lang="en-IN" dirty="0"/>
            <a:t>Tech Stack</a:t>
          </a:r>
        </a:p>
      </dgm:t>
    </dgm:pt>
    <dgm:pt modelId="{8C13635B-C18E-483D-ADBD-DFD0037814D4}" type="parTrans" cxnId="{17AB7F18-1FD2-46BD-B67C-576FF0949611}">
      <dgm:prSet/>
      <dgm:spPr/>
      <dgm:t>
        <a:bodyPr/>
        <a:lstStyle/>
        <a:p>
          <a:endParaRPr lang="en-IN"/>
        </a:p>
      </dgm:t>
    </dgm:pt>
    <dgm:pt modelId="{6D75D17A-49C8-41BC-B49B-DEC21AB87AD3}" type="sibTrans" cxnId="{17AB7F18-1FD2-46BD-B67C-576FF0949611}">
      <dgm:prSet/>
      <dgm:spPr/>
      <dgm:t>
        <a:bodyPr/>
        <a:lstStyle/>
        <a:p>
          <a:endParaRPr lang="en-IN"/>
        </a:p>
      </dgm:t>
    </dgm:pt>
    <dgm:pt modelId="{F59FE429-5254-455B-95BA-7A5EFA1FCFC2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IN" dirty="0"/>
            <a:t>Front End</a:t>
          </a:r>
        </a:p>
      </dgm:t>
    </dgm:pt>
    <dgm:pt modelId="{ABDF7111-5A2D-4606-9A12-F55153063320}" type="parTrans" cxnId="{73B9E8AD-28D5-4081-BF85-07F5786C4470}">
      <dgm:prSet/>
      <dgm:spPr/>
      <dgm:t>
        <a:bodyPr/>
        <a:lstStyle/>
        <a:p>
          <a:endParaRPr lang="en-IN"/>
        </a:p>
      </dgm:t>
    </dgm:pt>
    <dgm:pt modelId="{ECD2FEB3-05EC-40DD-9265-5B22E5C1EA79}" type="sibTrans" cxnId="{73B9E8AD-28D5-4081-BF85-07F5786C4470}">
      <dgm:prSet/>
      <dgm:spPr/>
      <dgm:t>
        <a:bodyPr/>
        <a:lstStyle/>
        <a:p>
          <a:endParaRPr lang="en-IN"/>
        </a:p>
      </dgm:t>
    </dgm:pt>
    <dgm:pt modelId="{581F0914-909F-4307-B7D9-567855B485CB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IN" dirty="0"/>
            <a:t>Back End</a:t>
          </a:r>
        </a:p>
      </dgm:t>
    </dgm:pt>
    <dgm:pt modelId="{4767576D-59CF-4271-8266-4EA99B4FB08E}" type="parTrans" cxnId="{099693C5-516E-42F8-BED3-D24A1E26D5B4}">
      <dgm:prSet/>
      <dgm:spPr/>
      <dgm:t>
        <a:bodyPr/>
        <a:lstStyle/>
        <a:p>
          <a:endParaRPr lang="en-IN"/>
        </a:p>
      </dgm:t>
    </dgm:pt>
    <dgm:pt modelId="{B058ED49-CE83-42DF-8B71-AFAE67A3FD94}" type="sibTrans" cxnId="{099693C5-516E-42F8-BED3-D24A1E26D5B4}">
      <dgm:prSet/>
      <dgm:spPr/>
      <dgm:t>
        <a:bodyPr/>
        <a:lstStyle/>
        <a:p>
          <a:endParaRPr lang="en-IN"/>
        </a:p>
      </dgm:t>
    </dgm:pt>
    <dgm:pt modelId="{8DBD7387-FC0A-438A-BE9D-E7D816BC071C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IN" dirty="0"/>
            <a:t>Flask</a:t>
          </a:r>
        </a:p>
      </dgm:t>
    </dgm:pt>
    <dgm:pt modelId="{0DD895A7-0150-4655-BFA8-CAA47CA13A16}" type="parTrans" cxnId="{E335E22B-C6B6-4462-97DE-E7585DB6F7A9}">
      <dgm:prSet/>
      <dgm:spPr/>
      <dgm:t>
        <a:bodyPr/>
        <a:lstStyle/>
        <a:p>
          <a:endParaRPr lang="en-IN"/>
        </a:p>
      </dgm:t>
    </dgm:pt>
    <dgm:pt modelId="{6DE4A01E-6751-4A3A-B5FC-B0B78435A6F8}" type="sibTrans" cxnId="{E335E22B-C6B6-4462-97DE-E7585DB6F7A9}">
      <dgm:prSet/>
      <dgm:spPr/>
      <dgm:t>
        <a:bodyPr/>
        <a:lstStyle/>
        <a:p>
          <a:endParaRPr lang="en-IN"/>
        </a:p>
      </dgm:t>
    </dgm:pt>
    <dgm:pt modelId="{3F611E6F-5F3B-41B0-AE8C-17897B11E229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IN" dirty="0"/>
            <a:t>Gemini</a:t>
          </a:r>
        </a:p>
      </dgm:t>
    </dgm:pt>
    <dgm:pt modelId="{1070044A-EB96-4E0C-8C7F-2810B0382A02}" type="parTrans" cxnId="{73451C36-6ED7-4295-8446-AD661CDD0E2B}">
      <dgm:prSet/>
      <dgm:spPr/>
      <dgm:t>
        <a:bodyPr/>
        <a:lstStyle/>
        <a:p>
          <a:endParaRPr lang="en-IN"/>
        </a:p>
      </dgm:t>
    </dgm:pt>
    <dgm:pt modelId="{9D8CAFBE-C93E-4799-9959-91FC53FD080F}" type="sibTrans" cxnId="{73451C36-6ED7-4295-8446-AD661CDD0E2B}">
      <dgm:prSet/>
      <dgm:spPr/>
      <dgm:t>
        <a:bodyPr/>
        <a:lstStyle/>
        <a:p>
          <a:endParaRPr lang="en-IN"/>
        </a:p>
      </dgm:t>
    </dgm:pt>
    <dgm:pt modelId="{742A66AF-B424-4200-A584-60DC8A468A96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IN" dirty="0"/>
            <a:t>Google Cloud Services</a:t>
          </a:r>
        </a:p>
      </dgm:t>
    </dgm:pt>
    <dgm:pt modelId="{5ABDD985-49BA-4977-B608-9D27C70C85E0}" type="parTrans" cxnId="{E413E941-1C62-42F7-B8A0-73CAE92D7418}">
      <dgm:prSet/>
      <dgm:spPr/>
      <dgm:t>
        <a:bodyPr/>
        <a:lstStyle/>
        <a:p>
          <a:endParaRPr lang="en-IN"/>
        </a:p>
      </dgm:t>
    </dgm:pt>
    <dgm:pt modelId="{C11653B2-AAAB-4CA4-A9A3-FC38A615F1F3}" type="sibTrans" cxnId="{E413E941-1C62-42F7-B8A0-73CAE92D7418}">
      <dgm:prSet/>
      <dgm:spPr/>
      <dgm:t>
        <a:bodyPr/>
        <a:lstStyle/>
        <a:p>
          <a:endParaRPr lang="en-IN"/>
        </a:p>
      </dgm:t>
    </dgm:pt>
    <dgm:pt modelId="{B07C5A64-0C64-48E1-8C39-6C7A66C6516F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IN" dirty="0"/>
            <a:t>React</a:t>
          </a:r>
        </a:p>
      </dgm:t>
    </dgm:pt>
    <dgm:pt modelId="{CCA31955-6005-4836-9D29-A773116C99E6}" type="parTrans" cxnId="{B9468220-6470-48F9-8D21-C3F731488169}">
      <dgm:prSet/>
      <dgm:spPr/>
      <dgm:t>
        <a:bodyPr/>
        <a:lstStyle/>
        <a:p>
          <a:endParaRPr lang="en-IN"/>
        </a:p>
      </dgm:t>
    </dgm:pt>
    <dgm:pt modelId="{77CDB7E9-C9DA-467D-A83F-5EBCEBF086B2}" type="sibTrans" cxnId="{B9468220-6470-48F9-8D21-C3F731488169}">
      <dgm:prSet/>
      <dgm:spPr/>
      <dgm:t>
        <a:bodyPr/>
        <a:lstStyle/>
        <a:p>
          <a:endParaRPr lang="en-IN"/>
        </a:p>
      </dgm:t>
    </dgm:pt>
    <dgm:pt modelId="{59655259-7C99-4C4A-B24B-74902BE4366E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IN" dirty="0"/>
            <a:t>Material UI</a:t>
          </a:r>
        </a:p>
      </dgm:t>
    </dgm:pt>
    <dgm:pt modelId="{3F3158B4-B579-4C20-B42E-BF7972835CBB}" type="parTrans" cxnId="{E5B148D8-9208-4563-B31B-BDC5B73F8ED9}">
      <dgm:prSet/>
      <dgm:spPr/>
      <dgm:t>
        <a:bodyPr/>
        <a:lstStyle/>
        <a:p>
          <a:endParaRPr lang="en-IN"/>
        </a:p>
      </dgm:t>
    </dgm:pt>
    <dgm:pt modelId="{D5DA778C-B973-4DD7-AF31-4CD15E7E8624}" type="sibTrans" cxnId="{E5B148D8-9208-4563-B31B-BDC5B73F8ED9}">
      <dgm:prSet/>
      <dgm:spPr/>
      <dgm:t>
        <a:bodyPr/>
        <a:lstStyle/>
        <a:p>
          <a:endParaRPr lang="en-IN"/>
        </a:p>
      </dgm:t>
    </dgm:pt>
    <dgm:pt modelId="{6E8FDA26-ADE9-4F6D-A234-B8082D873B90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IN" dirty="0"/>
            <a:t>Google Maps JS API</a:t>
          </a:r>
        </a:p>
      </dgm:t>
    </dgm:pt>
    <dgm:pt modelId="{19EA0BFB-6376-4854-B6FA-971EDCC6FBA4}" type="parTrans" cxnId="{2D462A06-EF5B-463F-86D3-6D54CFD188EA}">
      <dgm:prSet/>
      <dgm:spPr/>
      <dgm:t>
        <a:bodyPr/>
        <a:lstStyle/>
        <a:p>
          <a:endParaRPr lang="en-IN"/>
        </a:p>
      </dgm:t>
    </dgm:pt>
    <dgm:pt modelId="{63DD89B6-76F9-4833-BACA-50C7A419972F}" type="sibTrans" cxnId="{2D462A06-EF5B-463F-86D3-6D54CFD188EA}">
      <dgm:prSet/>
      <dgm:spPr/>
      <dgm:t>
        <a:bodyPr/>
        <a:lstStyle/>
        <a:p>
          <a:endParaRPr lang="en-IN"/>
        </a:p>
      </dgm:t>
    </dgm:pt>
    <dgm:pt modelId="{CBF9D2A8-A1D3-4CC6-BC13-50981F22681E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IN" dirty="0"/>
            <a:t>Pandas, </a:t>
          </a:r>
          <a:r>
            <a:rPr lang="en-IN" dirty="0" err="1"/>
            <a:t>numpy</a:t>
          </a:r>
          <a:r>
            <a:rPr lang="en-IN" dirty="0"/>
            <a:t> and </a:t>
          </a:r>
          <a:r>
            <a:rPr lang="en-IN" dirty="0" err="1"/>
            <a:t>scipy</a:t>
          </a:r>
          <a:endParaRPr lang="en-IN" dirty="0"/>
        </a:p>
      </dgm:t>
    </dgm:pt>
    <dgm:pt modelId="{B0164ECB-C3A8-47CE-BDD6-4F51A0642CD1}" type="parTrans" cxnId="{22268D3C-A24B-43B4-B6D9-C2A20EAF82A9}">
      <dgm:prSet/>
      <dgm:spPr/>
      <dgm:t>
        <a:bodyPr/>
        <a:lstStyle/>
        <a:p>
          <a:endParaRPr lang="en-IN"/>
        </a:p>
      </dgm:t>
    </dgm:pt>
    <dgm:pt modelId="{2F8DCFE5-4029-4935-AAF2-EA4C7C49C70C}" type="sibTrans" cxnId="{22268D3C-A24B-43B4-B6D9-C2A20EAF82A9}">
      <dgm:prSet/>
      <dgm:spPr/>
      <dgm:t>
        <a:bodyPr/>
        <a:lstStyle/>
        <a:p>
          <a:endParaRPr lang="en-IN"/>
        </a:p>
      </dgm:t>
    </dgm:pt>
    <dgm:pt modelId="{3DB45738-5829-44B8-B5F8-FB508293152A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IN" dirty="0" err="1"/>
            <a:t>Sounddevice</a:t>
          </a:r>
          <a:endParaRPr lang="en-IN" dirty="0"/>
        </a:p>
      </dgm:t>
    </dgm:pt>
    <dgm:pt modelId="{2D28E7DC-699C-4452-BC8A-AE7543CDE90C}" type="parTrans" cxnId="{E05F5582-CA4B-49D0-BB7E-98935B05ED83}">
      <dgm:prSet/>
      <dgm:spPr/>
      <dgm:t>
        <a:bodyPr/>
        <a:lstStyle/>
        <a:p>
          <a:endParaRPr lang="en-IN"/>
        </a:p>
      </dgm:t>
    </dgm:pt>
    <dgm:pt modelId="{4F4A336A-D68B-42D6-8E90-C5196D872562}" type="sibTrans" cxnId="{E05F5582-CA4B-49D0-BB7E-98935B05ED83}">
      <dgm:prSet/>
      <dgm:spPr/>
      <dgm:t>
        <a:bodyPr/>
        <a:lstStyle/>
        <a:p>
          <a:endParaRPr lang="en-IN"/>
        </a:p>
      </dgm:t>
    </dgm:pt>
    <dgm:pt modelId="{5B6FF59E-5804-456C-88E0-F1F031021460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IN" dirty="0"/>
            <a:t>GTTS</a:t>
          </a:r>
        </a:p>
      </dgm:t>
    </dgm:pt>
    <dgm:pt modelId="{A473A999-F320-4783-BEBA-5C8234438571}" type="parTrans" cxnId="{8ADECB0B-77ED-4BC4-81DA-6658FDF81E88}">
      <dgm:prSet/>
      <dgm:spPr/>
      <dgm:t>
        <a:bodyPr/>
        <a:lstStyle/>
        <a:p>
          <a:endParaRPr lang="en-IN"/>
        </a:p>
      </dgm:t>
    </dgm:pt>
    <dgm:pt modelId="{F377EF48-15D6-4A9D-AF52-545571460660}" type="sibTrans" cxnId="{8ADECB0B-77ED-4BC4-81DA-6658FDF81E88}">
      <dgm:prSet/>
      <dgm:spPr/>
      <dgm:t>
        <a:bodyPr/>
        <a:lstStyle/>
        <a:p>
          <a:endParaRPr lang="en-IN"/>
        </a:p>
      </dgm:t>
    </dgm:pt>
    <dgm:pt modelId="{290AC511-FE40-4EC7-8A3E-06C7CBD69949}" type="pres">
      <dgm:prSet presAssocID="{724B120F-9FC0-4E22-80F8-6DF512C79CFF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F5BF538-0E14-4752-AE5D-145D857A3990}" type="pres">
      <dgm:prSet presAssocID="{ECD2281D-68C9-4183-9070-986EB555816F}" presName="root1" presStyleCnt="0"/>
      <dgm:spPr/>
    </dgm:pt>
    <dgm:pt modelId="{8437EC62-E2E0-4519-AF9D-144509D704A5}" type="pres">
      <dgm:prSet presAssocID="{ECD2281D-68C9-4183-9070-986EB555816F}" presName="LevelOneTextNode" presStyleLbl="node0" presStyleIdx="0" presStyleCnt="1">
        <dgm:presLayoutVars>
          <dgm:chPref val="3"/>
        </dgm:presLayoutVars>
      </dgm:prSet>
      <dgm:spPr/>
    </dgm:pt>
    <dgm:pt modelId="{2F83B632-82CF-4C1F-8794-BCCA37A00FD6}" type="pres">
      <dgm:prSet presAssocID="{ECD2281D-68C9-4183-9070-986EB555816F}" presName="level2hierChild" presStyleCnt="0"/>
      <dgm:spPr/>
    </dgm:pt>
    <dgm:pt modelId="{295C2060-141D-420C-ABAD-298FEB557148}" type="pres">
      <dgm:prSet presAssocID="{ABDF7111-5A2D-4606-9A12-F55153063320}" presName="conn2-1" presStyleLbl="parChTrans1D2" presStyleIdx="0" presStyleCnt="2"/>
      <dgm:spPr/>
    </dgm:pt>
    <dgm:pt modelId="{A9639EC2-A053-4BD7-B7B3-335A5A2C5604}" type="pres">
      <dgm:prSet presAssocID="{ABDF7111-5A2D-4606-9A12-F55153063320}" presName="connTx" presStyleLbl="parChTrans1D2" presStyleIdx="0" presStyleCnt="2"/>
      <dgm:spPr/>
    </dgm:pt>
    <dgm:pt modelId="{E999C22E-4F92-40F3-A6DA-6ECD3EED841F}" type="pres">
      <dgm:prSet presAssocID="{F59FE429-5254-455B-95BA-7A5EFA1FCFC2}" presName="root2" presStyleCnt="0"/>
      <dgm:spPr/>
    </dgm:pt>
    <dgm:pt modelId="{D9B7211E-A330-4152-997D-AC7831CDBB23}" type="pres">
      <dgm:prSet presAssocID="{F59FE429-5254-455B-95BA-7A5EFA1FCFC2}" presName="LevelTwoTextNode" presStyleLbl="node2" presStyleIdx="0" presStyleCnt="2">
        <dgm:presLayoutVars>
          <dgm:chPref val="3"/>
        </dgm:presLayoutVars>
      </dgm:prSet>
      <dgm:spPr/>
    </dgm:pt>
    <dgm:pt modelId="{2490949D-DB65-46D6-88BE-ED648E0968F7}" type="pres">
      <dgm:prSet presAssocID="{F59FE429-5254-455B-95BA-7A5EFA1FCFC2}" presName="level3hierChild" presStyleCnt="0"/>
      <dgm:spPr/>
    </dgm:pt>
    <dgm:pt modelId="{603439CF-3091-4FB1-8447-DB5379AE07ED}" type="pres">
      <dgm:prSet presAssocID="{CCA31955-6005-4836-9D29-A773116C99E6}" presName="conn2-1" presStyleLbl="parChTrans1D3" presStyleIdx="0" presStyleCnt="9"/>
      <dgm:spPr/>
    </dgm:pt>
    <dgm:pt modelId="{D65D2C58-89B7-46DB-880A-952F620EFA52}" type="pres">
      <dgm:prSet presAssocID="{CCA31955-6005-4836-9D29-A773116C99E6}" presName="connTx" presStyleLbl="parChTrans1D3" presStyleIdx="0" presStyleCnt="9"/>
      <dgm:spPr/>
    </dgm:pt>
    <dgm:pt modelId="{BA1E575C-01BF-45F5-8BCE-4803107F5757}" type="pres">
      <dgm:prSet presAssocID="{B07C5A64-0C64-48E1-8C39-6C7A66C6516F}" presName="root2" presStyleCnt="0"/>
      <dgm:spPr/>
    </dgm:pt>
    <dgm:pt modelId="{B375FFEE-891E-4251-8445-45C5BE88699D}" type="pres">
      <dgm:prSet presAssocID="{B07C5A64-0C64-48E1-8C39-6C7A66C6516F}" presName="LevelTwoTextNode" presStyleLbl="node3" presStyleIdx="0" presStyleCnt="9" custScaleX="261709" custLinFactNeighborX="38655" custLinFactNeighborY="87">
        <dgm:presLayoutVars>
          <dgm:chPref val="3"/>
        </dgm:presLayoutVars>
      </dgm:prSet>
      <dgm:spPr/>
    </dgm:pt>
    <dgm:pt modelId="{E9229D85-1AB5-42A0-9CAA-CAAB756483D8}" type="pres">
      <dgm:prSet presAssocID="{B07C5A64-0C64-48E1-8C39-6C7A66C6516F}" presName="level3hierChild" presStyleCnt="0"/>
      <dgm:spPr/>
    </dgm:pt>
    <dgm:pt modelId="{7AD9BA3C-7F27-43D0-9D48-FA81997F87C5}" type="pres">
      <dgm:prSet presAssocID="{3F3158B4-B579-4C20-B42E-BF7972835CBB}" presName="conn2-1" presStyleLbl="parChTrans1D3" presStyleIdx="1" presStyleCnt="9"/>
      <dgm:spPr/>
    </dgm:pt>
    <dgm:pt modelId="{545F15A3-92AB-4F47-B47A-55C380063722}" type="pres">
      <dgm:prSet presAssocID="{3F3158B4-B579-4C20-B42E-BF7972835CBB}" presName="connTx" presStyleLbl="parChTrans1D3" presStyleIdx="1" presStyleCnt="9"/>
      <dgm:spPr/>
    </dgm:pt>
    <dgm:pt modelId="{8CEE4A63-06AA-43AE-B035-9D3FCBBA7291}" type="pres">
      <dgm:prSet presAssocID="{59655259-7C99-4C4A-B24B-74902BE4366E}" presName="root2" presStyleCnt="0"/>
      <dgm:spPr/>
    </dgm:pt>
    <dgm:pt modelId="{7E7AE237-23FA-4B8A-8321-A900DB306752}" type="pres">
      <dgm:prSet presAssocID="{59655259-7C99-4C4A-B24B-74902BE4366E}" presName="LevelTwoTextNode" presStyleLbl="node3" presStyleIdx="1" presStyleCnt="9" custScaleX="261709" custLinFactNeighborX="38655" custLinFactNeighborY="87">
        <dgm:presLayoutVars>
          <dgm:chPref val="3"/>
        </dgm:presLayoutVars>
      </dgm:prSet>
      <dgm:spPr/>
    </dgm:pt>
    <dgm:pt modelId="{3C219993-2753-4E58-BFED-2AE154B0B095}" type="pres">
      <dgm:prSet presAssocID="{59655259-7C99-4C4A-B24B-74902BE4366E}" presName="level3hierChild" presStyleCnt="0"/>
      <dgm:spPr/>
    </dgm:pt>
    <dgm:pt modelId="{8F46705D-353B-45CA-A578-6059C0F9C8FA}" type="pres">
      <dgm:prSet presAssocID="{19EA0BFB-6376-4854-B6FA-971EDCC6FBA4}" presName="conn2-1" presStyleLbl="parChTrans1D3" presStyleIdx="2" presStyleCnt="9"/>
      <dgm:spPr/>
    </dgm:pt>
    <dgm:pt modelId="{736A6AB7-5936-4E3F-824F-814142379B3C}" type="pres">
      <dgm:prSet presAssocID="{19EA0BFB-6376-4854-B6FA-971EDCC6FBA4}" presName="connTx" presStyleLbl="parChTrans1D3" presStyleIdx="2" presStyleCnt="9"/>
      <dgm:spPr/>
    </dgm:pt>
    <dgm:pt modelId="{C894682E-DD88-40E3-9AF3-1E5B8EDCD328}" type="pres">
      <dgm:prSet presAssocID="{6E8FDA26-ADE9-4F6D-A234-B8082D873B90}" presName="root2" presStyleCnt="0"/>
      <dgm:spPr/>
    </dgm:pt>
    <dgm:pt modelId="{FD2EE31F-2843-4A1E-AB42-74A27C7B5731}" type="pres">
      <dgm:prSet presAssocID="{6E8FDA26-ADE9-4F6D-A234-B8082D873B90}" presName="LevelTwoTextNode" presStyleLbl="node3" presStyleIdx="2" presStyleCnt="9" custScaleX="261709" custLinFactNeighborX="38655" custLinFactNeighborY="87">
        <dgm:presLayoutVars>
          <dgm:chPref val="3"/>
        </dgm:presLayoutVars>
      </dgm:prSet>
      <dgm:spPr/>
    </dgm:pt>
    <dgm:pt modelId="{D50B2A5D-E72F-47F0-9CF8-56F14B772D71}" type="pres">
      <dgm:prSet presAssocID="{6E8FDA26-ADE9-4F6D-A234-B8082D873B90}" presName="level3hierChild" presStyleCnt="0"/>
      <dgm:spPr/>
    </dgm:pt>
    <dgm:pt modelId="{346E5DF7-98D8-4FFD-A575-D0841102A4EF}" type="pres">
      <dgm:prSet presAssocID="{4767576D-59CF-4271-8266-4EA99B4FB08E}" presName="conn2-1" presStyleLbl="parChTrans1D2" presStyleIdx="1" presStyleCnt="2"/>
      <dgm:spPr/>
    </dgm:pt>
    <dgm:pt modelId="{E7FAA261-F2DC-41D8-9961-ED3BF92AF8AF}" type="pres">
      <dgm:prSet presAssocID="{4767576D-59CF-4271-8266-4EA99B4FB08E}" presName="connTx" presStyleLbl="parChTrans1D2" presStyleIdx="1" presStyleCnt="2"/>
      <dgm:spPr/>
    </dgm:pt>
    <dgm:pt modelId="{C1FCF1A9-802E-420F-93C9-AEF5654D423B}" type="pres">
      <dgm:prSet presAssocID="{581F0914-909F-4307-B7D9-567855B485CB}" presName="root2" presStyleCnt="0"/>
      <dgm:spPr/>
    </dgm:pt>
    <dgm:pt modelId="{081CD196-5864-4595-BD37-287049F93278}" type="pres">
      <dgm:prSet presAssocID="{581F0914-909F-4307-B7D9-567855B485CB}" presName="LevelTwoTextNode" presStyleLbl="node2" presStyleIdx="1" presStyleCnt="2">
        <dgm:presLayoutVars>
          <dgm:chPref val="3"/>
        </dgm:presLayoutVars>
      </dgm:prSet>
      <dgm:spPr/>
    </dgm:pt>
    <dgm:pt modelId="{7EA081D7-295C-4274-9D67-DA1E4500DB0E}" type="pres">
      <dgm:prSet presAssocID="{581F0914-909F-4307-B7D9-567855B485CB}" presName="level3hierChild" presStyleCnt="0"/>
      <dgm:spPr/>
    </dgm:pt>
    <dgm:pt modelId="{D8D80C46-664A-42A1-9417-79C0ABA1F940}" type="pres">
      <dgm:prSet presAssocID="{0DD895A7-0150-4655-BFA8-CAA47CA13A16}" presName="conn2-1" presStyleLbl="parChTrans1D3" presStyleIdx="3" presStyleCnt="9"/>
      <dgm:spPr/>
    </dgm:pt>
    <dgm:pt modelId="{80483C15-FF30-4DBD-AB0E-7D9C42F73927}" type="pres">
      <dgm:prSet presAssocID="{0DD895A7-0150-4655-BFA8-CAA47CA13A16}" presName="connTx" presStyleLbl="parChTrans1D3" presStyleIdx="3" presStyleCnt="9"/>
      <dgm:spPr/>
    </dgm:pt>
    <dgm:pt modelId="{7EBC7211-177E-4D2B-BF02-F77FD66B1D02}" type="pres">
      <dgm:prSet presAssocID="{8DBD7387-FC0A-438A-BE9D-E7D816BC071C}" presName="root2" presStyleCnt="0"/>
      <dgm:spPr/>
    </dgm:pt>
    <dgm:pt modelId="{937EE915-AE83-4DF2-B6EA-BC0E85829BD5}" type="pres">
      <dgm:prSet presAssocID="{8DBD7387-FC0A-438A-BE9D-E7D816BC071C}" presName="LevelTwoTextNode" presStyleLbl="node3" presStyleIdx="3" presStyleCnt="9" custScaleX="261709" custLinFactNeighborX="38655" custLinFactNeighborY="87">
        <dgm:presLayoutVars>
          <dgm:chPref val="3"/>
        </dgm:presLayoutVars>
      </dgm:prSet>
      <dgm:spPr/>
    </dgm:pt>
    <dgm:pt modelId="{8F3947FC-2656-4B26-AD26-C1133AB14CE0}" type="pres">
      <dgm:prSet presAssocID="{8DBD7387-FC0A-438A-BE9D-E7D816BC071C}" presName="level3hierChild" presStyleCnt="0"/>
      <dgm:spPr/>
    </dgm:pt>
    <dgm:pt modelId="{1450209E-7DC2-4C78-B286-4AE1F918A7D8}" type="pres">
      <dgm:prSet presAssocID="{1070044A-EB96-4E0C-8C7F-2810B0382A02}" presName="conn2-1" presStyleLbl="parChTrans1D3" presStyleIdx="4" presStyleCnt="9"/>
      <dgm:spPr/>
    </dgm:pt>
    <dgm:pt modelId="{46865B5C-59AA-48B0-B7AD-CD7D660BFD54}" type="pres">
      <dgm:prSet presAssocID="{1070044A-EB96-4E0C-8C7F-2810B0382A02}" presName="connTx" presStyleLbl="parChTrans1D3" presStyleIdx="4" presStyleCnt="9"/>
      <dgm:spPr/>
    </dgm:pt>
    <dgm:pt modelId="{5D4F6607-2F05-48B9-9B65-2E6F0BB47F0F}" type="pres">
      <dgm:prSet presAssocID="{3F611E6F-5F3B-41B0-AE8C-17897B11E229}" presName="root2" presStyleCnt="0"/>
      <dgm:spPr/>
    </dgm:pt>
    <dgm:pt modelId="{FE1F5168-DFC0-4CB1-A019-E5BB5FEC0CA5}" type="pres">
      <dgm:prSet presAssocID="{3F611E6F-5F3B-41B0-AE8C-17897B11E229}" presName="LevelTwoTextNode" presStyleLbl="node3" presStyleIdx="4" presStyleCnt="9" custScaleX="261709" custLinFactNeighborX="38655" custLinFactNeighborY="87">
        <dgm:presLayoutVars>
          <dgm:chPref val="3"/>
        </dgm:presLayoutVars>
      </dgm:prSet>
      <dgm:spPr/>
    </dgm:pt>
    <dgm:pt modelId="{9E779A2F-E997-41C5-ABF4-AFD6CECC160C}" type="pres">
      <dgm:prSet presAssocID="{3F611E6F-5F3B-41B0-AE8C-17897B11E229}" presName="level3hierChild" presStyleCnt="0"/>
      <dgm:spPr/>
    </dgm:pt>
    <dgm:pt modelId="{DB68C37C-B81F-40BC-8491-C69D00130316}" type="pres">
      <dgm:prSet presAssocID="{5ABDD985-49BA-4977-B608-9D27C70C85E0}" presName="conn2-1" presStyleLbl="parChTrans1D3" presStyleIdx="5" presStyleCnt="9"/>
      <dgm:spPr/>
    </dgm:pt>
    <dgm:pt modelId="{034939B6-8740-48C5-83F4-5551C4C0E560}" type="pres">
      <dgm:prSet presAssocID="{5ABDD985-49BA-4977-B608-9D27C70C85E0}" presName="connTx" presStyleLbl="parChTrans1D3" presStyleIdx="5" presStyleCnt="9"/>
      <dgm:spPr/>
    </dgm:pt>
    <dgm:pt modelId="{313E2FC2-4CC2-4EEA-98CA-0006625A3E7C}" type="pres">
      <dgm:prSet presAssocID="{742A66AF-B424-4200-A584-60DC8A468A96}" presName="root2" presStyleCnt="0"/>
      <dgm:spPr/>
    </dgm:pt>
    <dgm:pt modelId="{30172602-8803-4066-AC7E-BED1D73CA61C}" type="pres">
      <dgm:prSet presAssocID="{742A66AF-B424-4200-A584-60DC8A468A96}" presName="LevelTwoTextNode" presStyleLbl="node3" presStyleIdx="5" presStyleCnt="9" custScaleX="261709" custLinFactNeighborX="38655" custLinFactNeighborY="87">
        <dgm:presLayoutVars>
          <dgm:chPref val="3"/>
        </dgm:presLayoutVars>
      </dgm:prSet>
      <dgm:spPr/>
    </dgm:pt>
    <dgm:pt modelId="{1DF77CD3-0A88-4FE5-A461-7C49DBA259E4}" type="pres">
      <dgm:prSet presAssocID="{742A66AF-B424-4200-A584-60DC8A468A96}" presName="level3hierChild" presStyleCnt="0"/>
      <dgm:spPr/>
    </dgm:pt>
    <dgm:pt modelId="{14AC75A5-3B0C-4FC1-BE2A-68D547AB74FC}" type="pres">
      <dgm:prSet presAssocID="{B0164ECB-C3A8-47CE-BDD6-4F51A0642CD1}" presName="conn2-1" presStyleLbl="parChTrans1D3" presStyleIdx="6" presStyleCnt="9"/>
      <dgm:spPr/>
    </dgm:pt>
    <dgm:pt modelId="{311323DD-CE54-4DA0-991F-929ABAE552A8}" type="pres">
      <dgm:prSet presAssocID="{B0164ECB-C3A8-47CE-BDD6-4F51A0642CD1}" presName="connTx" presStyleLbl="parChTrans1D3" presStyleIdx="6" presStyleCnt="9"/>
      <dgm:spPr/>
    </dgm:pt>
    <dgm:pt modelId="{66C6DCDA-65B5-4640-9832-016EC823B8A4}" type="pres">
      <dgm:prSet presAssocID="{CBF9D2A8-A1D3-4CC6-BC13-50981F22681E}" presName="root2" presStyleCnt="0"/>
      <dgm:spPr/>
    </dgm:pt>
    <dgm:pt modelId="{A35E075C-3802-4997-AB96-08A6BB6DDD4A}" type="pres">
      <dgm:prSet presAssocID="{CBF9D2A8-A1D3-4CC6-BC13-50981F22681E}" presName="LevelTwoTextNode" presStyleLbl="node3" presStyleIdx="6" presStyleCnt="9" custScaleX="261709" custLinFactNeighborX="38655" custLinFactNeighborY="87">
        <dgm:presLayoutVars>
          <dgm:chPref val="3"/>
        </dgm:presLayoutVars>
      </dgm:prSet>
      <dgm:spPr/>
    </dgm:pt>
    <dgm:pt modelId="{0F4B1610-24DB-498C-B481-E7A4E3EC8F19}" type="pres">
      <dgm:prSet presAssocID="{CBF9D2A8-A1D3-4CC6-BC13-50981F22681E}" presName="level3hierChild" presStyleCnt="0"/>
      <dgm:spPr/>
    </dgm:pt>
    <dgm:pt modelId="{63140AC0-EF7C-48AD-82E5-F4CB265615C7}" type="pres">
      <dgm:prSet presAssocID="{2D28E7DC-699C-4452-BC8A-AE7543CDE90C}" presName="conn2-1" presStyleLbl="parChTrans1D3" presStyleIdx="7" presStyleCnt="9"/>
      <dgm:spPr/>
    </dgm:pt>
    <dgm:pt modelId="{1802D8EB-9CFC-4126-AD00-76A0B9F433A7}" type="pres">
      <dgm:prSet presAssocID="{2D28E7DC-699C-4452-BC8A-AE7543CDE90C}" presName="connTx" presStyleLbl="parChTrans1D3" presStyleIdx="7" presStyleCnt="9"/>
      <dgm:spPr/>
    </dgm:pt>
    <dgm:pt modelId="{4D752FE5-25CA-4C64-88E9-5027E7280419}" type="pres">
      <dgm:prSet presAssocID="{3DB45738-5829-44B8-B5F8-FB508293152A}" presName="root2" presStyleCnt="0"/>
      <dgm:spPr/>
    </dgm:pt>
    <dgm:pt modelId="{95C4276F-D72B-4CA0-8E87-B8E38659AFC8}" type="pres">
      <dgm:prSet presAssocID="{3DB45738-5829-44B8-B5F8-FB508293152A}" presName="LevelTwoTextNode" presStyleLbl="node3" presStyleIdx="7" presStyleCnt="9" custScaleX="261709" custLinFactNeighborX="38655" custLinFactNeighborY="87">
        <dgm:presLayoutVars>
          <dgm:chPref val="3"/>
        </dgm:presLayoutVars>
      </dgm:prSet>
      <dgm:spPr/>
    </dgm:pt>
    <dgm:pt modelId="{DFA21984-8A93-40FF-8C0D-67700FC7E7C3}" type="pres">
      <dgm:prSet presAssocID="{3DB45738-5829-44B8-B5F8-FB508293152A}" presName="level3hierChild" presStyleCnt="0"/>
      <dgm:spPr/>
    </dgm:pt>
    <dgm:pt modelId="{D83E86E6-C5E6-4333-AE6F-ED8E6FC77B0B}" type="pres">
      <dgm:prSet presAssocID="{A473A999-F320-4783-BEBA-5C8234438571}" presName="conn2-1" presStyleLbl="parChTrans1D3" presStyleIdx="8" presStyleCnt="9"/>
      <dgm:spPr/>
    </dgm:pt>
    <dgm:pt modelId="{80F1473B-6678-4E5A-A0D8-F337EF54ECDB}" type="pres">
      <dgm:prSet presAssocID="{A473A999-F320-4783-BEBA-5C8234438571}" presName="connTx" presStyleLbl="parChTrans1D3" presStyleIdx="8" presStyleCnt="9"/>
      <dgm:spPr/>
    </dgm:pt>
    <dgm:pt modelId="{B6569E01-3D6E-4449-8D9D-12E576AC4F33}" type="pres">
      <dgm:prSet presAssocID="{5B6FF59E-5804-456C-88E0-F1F031021460}" presName="root2" presStyleCnt="0"/>
      <dgm:spPr/>
    </dgm:pt>
    <dgm:pt modelId="{C7DF9D1A-2E73-439D-8BFA-9021623B8064}" type="pres">
      <dgm:prSet presAssocID="{5B6FF59E-5804-456C-88E0-F1F031021460}" presName="LevelTwoTextNode" presStyleLbl="node3" presStyleIdx="8" presStyleCnt="9" custScaleX="261709" custLinFactNeighborX="38655" custLinFactNeighborY="87">
        <dgm:presLayoutVars>
          <dgm:chPref val="3"/>
        </dgm:presLayoutVars>
      </dgm:prSet>
      <dgm:spPr/>
    </dgm:pt>
    <dgm:pt modelId="{6F35AA51-4FA0-4EBB-B09E-6570C98B01F0}" type="pres">
      <dgm:prSet presAssocID="{5B6FF59E-5804-456C-88E0-F1F031021460}" presName="level3hierChild" presStyleCnt="0"/>
      <dgm:spPr/>
    </dgm:pt>
  </dgm:ptLst>
  <dgm:cxnLst>
    <dgm:cxn modelId="{5C7E7700-502E-4FFD-BB81-AEC25EA4D5E9}" type="presOf" srcId="{ECD2281D-68C9-4183-9070-986EB555816F}" destId="{8437EC62-E2E0-4519-AF9D-144509D704A5}" srcOrd="0" destOrd="0" presId="urn:microsoft.com/office/officeart/2005/8/layout/hierarchy2"/>
    <dgm:cxn modelId="{2367A602-397D-4E98-8356-1CFD3F8D0905}" type="presOf" srcId="{B07C5A64-0C64-48E1-8C39-6C7A66C6516F}" destId="{B375FFEE-891E-4251-8445-45C5BE88699D}" srcOrd="0" destOrd="0" presId="urn:microsoft.com/office/officeart/2005/8/layout/hierarchy2"/>
    <dgm:cxn modelId="{2D462A06-EF5B-463F-86D3-6D54CFD188EA}" srcId="{F59FE429-5254-455B-95BA-7A5EFA1FCFC2}" destId="{6E8FDA26-ADE9-4F6D-A234-B8082D873B90}" srcOrd="2" destOrd="0" parTransId="{19EA0BFB-6376-4854-B6FA-971EDCC6FBA4}" sibTransId="{63DD89B6-76F9-4833-BACA-50C7A419972F}"/>
    <dgm:cxn modelId="{45245907-D405-4FB3-941E-38B73C6D1891}" type="presOf" srcId="{B0164ECB-C3A8-47CE-BDD6-4F51A0642CD1}" destId="{311323DD-CE54-4DA0-991F-929ABAE552A8}" srcOrd="1" destOrd="0" presId="urn:microsoft.com/office/officeart/2005/8/layout/hierarchy2"/>
    <dgm:cxn modelId="{8ADECB0B-77ED-4BC4-81DA-6658FDF81E88}" srcId="{581F0914-909F-4307-B7D9-567855B485CB}" destId="{5B6FF59E-5804-456C-88E0-F1F031021460}" srcOrd="5" destOrd="0" parTransId="{A473A999-F320-4783-BEBA-5C8234438571}" sibTransId="{F377EF48-15D6-4A9D-AF52-545571460660}"/>
    <dgm:cxn modelId="{EB319F15-F2D2-4716-842E-40D922228DCA}" type="presOf" srcId="{5ABDD985-49BA-4977-B608-9D27C70C85E0}" destId="{DB68C37C-B81F-40BC-8491-C69D00130316}" srcOrd="0" destOrd="0" presId="urn:microsoft.com/office/officeart/2005/8/layout/hierarchy2"/>
    <dgm:cxn modelId="{6E1A6A18-AF73-4B17-96BB-E7ABCCC81A30}" type="presOf" srcId="{3F3158B4-B579-4C20-B42E-BF7972835CBB}" destId="{545F15A3-92AB-4F47-B47A-55C380063722}" srcOrd="1" destOrd="0" presId="urn:microsoft.com/office/officeart/2005/8/layout/hierarchy2"/>
    <dgm:cxn modelId="{17AB7F18-1FD2-46BD-B67C-576FF0949611}" srcId="{724B120F-9FC0-4E22-80F8-6DF512C79CFF}" destId="{ECD2281D-68C9-4183-9070-986EB555816F}" srcOrd="0" destOrd="0" parTransId="{8C13635B-C18E-483D-ADBD-DFD0037814D4}" sibTransId="{6D75D17A-49C8-41BC-B49B-DEC21AB87AD3}"/>
    <dgm:cxn modelId="{B9468220-6470-48F9-8D21-C3F731488169}" srcId="{F59FE429-5254-455B-95BA-7A5EFA1FCFC2}" destId="{B07C5A64-0C64-48E1-8C39-6C7A66C6516F}" srcOrd="0" destOrd="0" parTransId="{CCA31955-6005-4836-9D29-A773116C99E6}" sibTransId="{77CDB7E9-C9DA-467D-A83F-5EBCEBF086B2}"/>
    <dgm:cxn modelId="{2C63D126-1B8A-4B37-98F7-FAF61576C695}" type="presOf" srcId="{4767576D-59CF-4271-8266-4EA99B4FB08E}" destId="{E7FAA261-F2DC-41D8-9961-ED3BF92AF8AF}" srcOrd="1" destOrd="0" presId="urn:microsoft.com/office/officeart/2005/8/layout/hierarchy2"/>
    <dgm:cxn modelId="{E335E22B-C6B6-4462-97DE-E7585DB6F7A9}" srcId="{581F0914-909F-4307-B7D9-567855B485CB}" destId="{8DBD7387-FC0A-438A-BE9D-E7D816BC071C}" srcOrd="0" destOrd="0" parTransId="{0DD895A7-0150-4655-BFA8-CAA47CA13A16}" sibTransId="{6DE4A01E-6751-4A3A-B5FC-B0B78435A6F8}"/>
    <dgm:cxn modelId="{E20C472D-64D2-4F7F-BA59-8C9432AAE341}" type="presOf" srcId="{CCA31955-6005-4836-9D29-A773116C99E6}" destId="{D65D2C58-89B7-46DB-880A-952F620EFA52}" srcOrd="1" destOrd="0" presId="urn:microsoft.com/office/officeart/2005/8/layout/hierarchy2"/>
    <dgm:cxn modelId="{EF8CEE34-0B08-41CD-9F8F-C1A89497D348}" type="presOf" srcId="{5B6FF59E-5804-456C-88E0-F1F031021460}" destId="{C7DF9D1A-2E73-439D-8BFA-9021623B8064}" srcOrd="0" destOrd="0" presId="urn:microsoft.com/office/officeart/2005/8/layout/hierarchy2"/>
    <dgm:cxn modelId="{5E72D935-245F-42C5-9086-B866CDB71802}" type="presOf" srcId="{A473A999-F320-4783-BEBA-5C8234438571}" destId="{D83E86E6-C5E6-4333-AE6F-ED8E6FC77B0B}" srcOrd="0" destOrd="0" presId="urn:microsoft.com/office/officeart/2005/8/layout/hierarchy2"/>
    <dgm:cxn modelId="{73451C36-6ED7-4295-8446-AD661CDD0E2B}" srcId="{581F0914-909F-4307-B7D9-567855B485CB}" destId="{3F611E6F-5F3B-41B0-AE8C-17897B11E229}" srcOrd="1" destOrd="0" parTransId="{1070044A-EB96-4E0C-8C7F-2810B0382A02}" sibTransId="{9D8CAFBE-C93E-4799-9959-91FC53FD080F}"/>
    <dgm:cxn modelId="{22268D3C-A24B-43B4-B6D9-C2A20EAF82A9}" srcId="{581F0914-909F-4307-B7D9-567855B485CB}" destId="{CBF9D2A8-A1D3-4CC6-BC13-50981F22681E}" srcOrd="3" destOrd="0" parTransId="{B0164ECB-C3A8-47CE-BDD6-4F51A0642CD1}" sibTransId="{2F8DCFE5-4029-4935-AAF2-EA4C7C49C70C}"/>
    <dgm:cxn modelId="{5C0C2C60-7354-4C2A-A94C-F2C094BFEB79}" type="presOf" srcId="{ABDF7111-5A2D-4606-9A12-F55153063320}" destId="{A9639EC2-A053-4BD7-B7B3-335A5A2C5604}" srcOrd="1" destOrd="0" presId="urn:microsoft.com/office/officeart/2005/8/layout/hierarchy2"/>
    <dgm:cxn modelId="{E413E941-1C62-42F7-B8A0-73CAE92D7418}" srcId="{581F0914-909F-4307-B7D9-567855B485CB}" destId="{742A66AF-B424-4200-A584-60DC8A468A96}" srcOrd="2" destOrd="0" parTransId="{5ABDD985-49BA-4977-B608-9D27C70C85E0}" sibTransId="{C11653B2-AAAB-4CA4-A9A3-FC38A615F1F3}"/>
    <dgm:cxn modelId="{C6E29766-E151-43A0-A434-7F1A844A0897}" type="presOf" srcId="{F59FE429-5254-455B-95BA-7A5EFA1FCFC2}" destId="{D9B7211E-A330-4152-997D-AC7831CDBB23}" srcOrd="0" destOrd="0" presId="urn:microsoft.com/office/officeart/2005/8/layout/hierarchy2"/>
    <dgm:cxn modelId="{5D5D1548-74A3-4E41-8DC2-0356F6499C33}" type="presOf" srcId="{1070044A-EB96-4E0C-8C7F-2810B0382A02}" destId="{1450209E-7DC2-4C78-B286-4AE1F918A7D8}" srcOrd="0" destOrd="0" presId="urn:microsoft.com/office/officeart/2005/8/layout/hierarchy2"/>
    <dgm:cxn modelId="{81CE504A-FA3E-44D8-8C90-93A1A800E3C9}" type="presOf" srcId="{CCA31955-6005-4836-9D29-A773116C99E6}" destId="{603439CF-3091-4FB1-8447-DB5379AE07ED}" srcOrd="0" destOrd="0" presId="urn:microsoft.com/office/officeart/2005/8/layout/hierarchy2"/>
    <dgm:cxn modelId="{EFDC966E-FBF2-4C01-B990-F2F691190797}" type="presOf" srcId="{724B120F-9FC0-4E22-80F8-6DF512C79CFF}" destId="{290AC511-FE40-4EC7-8A3E-06C7CBD69949}" srcOrd="0" destOrd="0" presId="urn:microsoft.com/office/officeart/2005/8/layout/hierarchy2"/>
    <dgm:cxn modelId="{4A0FF76E-CF4D-48DA-811E-08061089FA75}" type="presOf" srcId="{19EA0BFB-6376-4854-B6FA-971EDCC6FBA4}" destId="{8F46705D-353B-45CA-A578-6059C0F9C8FA}" srcOrd="0" destOrd="0" presId="urn:microsoft.com/office/officeart/2005/8/layout/hierarchy2"/>
    <dgm:cxn modelId="{580B0A6F-2B70-46F8-B983-5C3B01B1877E}" type="presOf" srcId="{742A66AF-B424-4200-A584-60DC8A468A96}" destId="{30172602-8803-4066-AC7E-BED1D73CA61C}" srcOrd="0" destOrd="0" presId="urn:microsoft.com/office/officeart/2005/8/layout/hierarchy2"/>
    <dgm:cxn modelId="{5C378671-A5D8-4AF4-BB15-877D40F6A488}" type="presOf" srcId="{ABDF7111-5A2D-4606-9A12-F55153063320}" destId="{295C2060-141D-420C-ABAD-298FEB557148}" srcOrd="0" destOrd="0" presId="urn:microsoft.com/office/officeart/2005/8/layout/hierarchy2"/>
    <dgm:cxn modelId="{282CCD76-2F2D-41B1-B700-2C3EAC6E202F}" type="presOf" srcId="{6E8FDA26-ADE9-4F6D-A234-B8082D873B90}" destId="{FD2EE31F-2843-4A1E-AB42-74A27C7B5731}" srcOrd="0" destOrd="0" presId="urn:microsoft.com/office/officeart/2005/8/layout/hierarchy2"/>
    <dgm:cxn modelId="{308C7A5A-10B8-43AC-BC0A-EB22089123A0}" type="presOf" srcId="{59655259-7C99-4C4A-B24B-74902BE4366E}" destId="{7E7AE237-23FA-4B8A-8321-A900DB306752}" srcOrd="0" destOrd="0" presId="urn:microsoft.com/office/officeart/2005/8/layout/hierarchy2"/>
    <dgm:cxn modelId="{4D90DD80-4BEE-4DDC-A523-0015DB3C4A94}" type="presOf" srcId="{8DBD7387-FC0A-438A-BE9D-E7D816BC071C}" destId="{937EE915-AE83-4DF2-B6EA-BC0E85829BD5}" srcOrd="0" destOrd="0" presId="urn:microsoft.com/office/officeart/2005/8/layout/hierarchy2"/>
    <dgm:cxn modelId="{E05F5582-CA4B-49D0-BB7E-98935B05ED83}" srcId="{581F0914-909F-4307-B7D9-567855B485CB}" destId="{3DB45738-5829-44B8-B5F8-FB508293152A}" srcOrd="4" destOrd="0" parTransId="{2D28E7DC-699C-4452-BC8A-AE7543CDE90C}" sibTransId="{4F4A336A-D68B-42D6-8E90-C5196D872562}"/>
    <dgm:cxn modelId="{E326E08C-FC32-42CD-B696-8498CBB696DA}" type="presOf" srcId="{19EA0BFB-6376-4854-B6FA-971EDCC6FBA4}" destId="{736A6AB7-5936-4E3F-824F-814142379B3C}" srcOrd="1" destOrd="0" presId="urn:microsoft.com/office/officeart/2005/8/layout/hierarchy2"/>
    <dgm:cxn modelId="{69A42A8D-B37C-44ED-A5BC-99B760E1AD84}" type="presOf" srcId="{1070044A-EB96-4E0C-8C7F-2810B0382A02}" destId="{46865B5C-59AA-48B0-B7AD-CD7D660BFD54}" srcOrd="1" destOrd="0" presId="urn:microsoft.com/office/officeart/2005/8/layout/hierarchy2"/>
    <dgm:cxn modelId="{3B3F268F-55BF-4937-A01E-EF8C879BCE81}" type="presOf" srcId="{0DD895A7-0150-4655-BFA8-CAA47CA13A16}" destId="{80483C15-FF30-4DBD-AB0E-7D9C42F73927}" srcOrd="1" destOrd="0" presId="urn:microsoft.com/office/officeart/2005/8/layout/hierarchy2"/>
    <dgm:cxn modelId="{B67C6290-6455-4559-A7EA-7392BDFE5DDD}" type="presOf" srcId="{4767576D-59CF-4271-8266-4EA99B4FB08E}" destId="{346E5DF7-98D8-4FFD-A575-D0841102A4EF}" srcOrd="0" destOrd="0" presId="urn:microsoft.com/office/officeart/2005/8/layout/hierarchy2"/>
    <dgm:cxn modelId="{B7D2A690-F49D-46A7-B16E-ACA570102082}" type="presOf" srcId="{B0164ECB-C3A8-47CE-BDD6-4F51A0642CD1}" destId="{14AC75A5-3B0C-4FC1-BE2A-68D547AB74FC}" srcOrd="0" destOrd="0" presId="urn:microsoft.com/office/officeart/2005/8/layout/hierarchy2"/>
    <dgm:cxn modelId="{93D1519D-157D-4C6C-9E12-2A37448919A8}" type="presOf" srcId="{3F3158B4-B579-4C20-B42E-BF7972835CBB}" destId="{7AD9BA3C-7F27-43D0-9D48-FA81997F87C5}" srcOrd="0" destOrd="0" presId="urn:microsoft.com/office/officeart/2005/8/layout/hierarchy2"/>
    <dgm:cxn modelId="{73B9E8AD-28D5-4081-BF85-07F5786C4470}" srcId="{ECD2281D-68C9-4183-9070-986EB555816F}" destId="{F59FE429-5254-455B-95BA-7A5EFA1FCFC2}" srcOrd="0" destOrd="0" parTransId="{ABDF7111-5A2D-4606-9A12-F55153063320}" sibTransId="{ECD2FEB3-05EC-40DD-9265-5B22E5C1EA79}"/>
    <dgm:cxn modelId="{CF3F46AF-A16F-4B26-9271-48E5B919E321}" type="presOf" srcId="{0DD895A7-0150-4655-BFA8-CAA47CA13A16}" destId="{D8D80C46-664A-42A1-9417-79C0ABA1F940}" srcOrd="0" destOrd="0" presId="urn:microsoft.com/office/officeart/2005/8/layout/hierarchy2"/>
    <dgm:cxn modelId="{099693C5-516E-42F8-BED3-D24A1E26D5B4}" srcId="{ECD2281D-68C9-4183-9070-986EB555816F}" destId="{581F0914-909F-4307-B7D9-567855B485CB}" srcOrd="1" destOrd="0" parTransId="{4767576D-59CF-4271-8266-4EA99B4FB08E}" sibTransId="{B058ED49-CE83-42DF-8B71-AFAE67A3FD94}"/>
    <dgm:cxn modelId="{1B97E3D3-ADEE-4E41-9195-6AC2642239C9}" type="presOf" srcId="{2D28E7DC-699C-4452-BC8A-AE7543CDE90C}" destId="{1802D8EB-9CFC-4126-AD00-76A0B9F433A7}" srcOrd="1" destOrd="0" presId="urn:microsoft.com/office/officeart/2005/8/layout/hierarchy2"/>
    <dgm:cxn modelId="{96B20ED6-7B91-4735-AAD2-A2F9876BB2E1}" type="presOf" srcId="{5ABDD985-49BA-4977-B608-9D27C70C85E0}" destId="{034939B6-8740-48C5-83F4-5551C4C0E560}" srcOrd="1" destOrd="0" presId="urn:microsoft.com/office/officeart/2005/8/layout/hierarchy2"/>
    <dgm:cxn modelId="{21FD1AD7-90FE-4643-855D-A8E4F2CCC94F}" type="presOf" srcId="{2D28E7DC-699C-4452-BC8A-AE7543CDE90C}" destId="{63140AC0-EF7C-48AD-82E5-F4CB265615C7}" srcOrd="0" destOrd="0" presId="urn:microsoft.com/office/officeart/2005/8/layout/hierarchy2"/>
    <dgm:cxn modelId="{E5B148D8-9208-4563-B31B-BDC5B73F8ED9}" srcId="{F59FE429-5254-455B-95BA-7A5EFA1FCFC2}" destId="{59655259-7C99-4C4A-B24B-74902BE4366E}" srcOrd="1" destOrd="0" parTransId="{3F3158B4-B579-4C20-B42E-BF7972835CBB}" sibTransId="{D5DA778C-B973-4DD7-AF31-4CD15E7E8624}"/>
    <dgm:cxn modelId="{B6E3E2DC-25E1-45E6-93C8-C7C8D46A70DE}" type="presOf" srcId="{3F611E6F-5F3B-41B0-AE8C-17897B11E229}" destId="{FE1F5168-DFC0-4CB1-A019-E5BB5FEC0CA5}" srcOrd="0" destOrd="0" presId="urn:microsoft.com/office/officeart/2005/8/layout/hierarchy2"/>
    <dgm:cxn modelId="{7E4B96DF-CEC4-471B-8FF0-7D0C213E1E69}" type="presOf" srcId="{581F0914-909F-4307-B7D9-567855B485CB}" destId="{081CD196-5864-4595-BD37-287049F93278}" srcOrd="0" destOrd="0" presId="urn:microsoft.com/office/officeart/2005/8/layout/hierarchy2"/>
    <dgm:cxn modelId="{8690D1E6-31D4-4213-A031-2E810F09AE3F}" type="presOf" srcId="{A473A999-F320-4783-BEBA-5C8234438571}" destId="{80F1473B-6678-4E5A-A0D8-F337EF54ECDB}" srcOrd="1" destOrd="0" presId="urn:microsoft.com/office/officeart/2005/8/layout/hierarchy2"/>
    <dgm:cxn modelId="{A157F6EB-5326-4EAC-8623-E4C931F80425}" type="presOf" srcId="{3DB45738-5829-44B8-B5F8-FB508293152A}" destId="{95C4276F-D72B-4CA0-8E87-B8E38659AFC8}" srcOrd="0" destOrd="0" presId="urn:microsoft.com/office/officeart/2005/8/layout/hierarchy2"/>
    <dgm:cxn modelId="{2FCE2AF5-95EC-43D1-8408-733C014A33DA}" type="presOf" srcId="{CBF9D2A8-A1D3-4CC6-BC13-50981F22681E}" destId="{A35E075C-3802-4997-AB96-08A6BB6DDD4A}" srcOrd="0" destOrd="0" presId="urn:microsoft.com/office/officeart/2005/8/layout/hierarchy2"/>
    <dgm:cxn modelId="{491A6C5F-B527-47F3-AC6B-7C8DEC64DE8F}" type="presParOf" srcId="{290AC511-FE40-4EC7-8A3E-06C7CBD69949}" destId="{8F5BF538-0E14-4752-AE5D-145D857A3990}" srcOrd="0" destOrd="0" presId="urn:microsoft.com/office/officeart/2005/8/layout/hierarchy2"/>
    <dgm:cxn modelId="{30F836EB-73A4-48AA-BA32-EDC484DFFB46}" type="presParOf" srcId="{8F5BF538-0E14-4752-AE5D-145D857A3990}" destId="{8437EC62-E2E0-4519-AF9D-144509D704A5}" srcOrd="0" destOrd="0" presId="urn:microsoft.com/office/officeart/2005/8/layout/hierarchy2"/>
    <dgm:cxn modelId="{EEA626A2-462E-4C76-9194-9BEADCAE2066}" type="presParOf" srcId="{8F5BF538-0E14-4752-AE5D-145D857A3990}" destId="{2F83B632-82CF-4C1F-8794-BCCA37A00FD6}" srcOrd="1" destOrd="0" presId="urn:microsoft.com/office/officeart/2005/8/layout/hierarchy2"/>
    <dgm:cxn modelId="{DB0C200E-9FC7-4DBA-B5E3-B0F57B8298B6}" type="presParOf" srcId="{2F83B632-82CF-4C1F-8794-BCCA37A00FD6}" destId="{295C2060-141D-420C-ABAD-298FEB557148}" srcOrd="0" destOrd="0" presId="urn:microsoft.com/office/officeart/2005/8/layout/hierarchy2"/>
    <dgm:cxn modelId="{7AAB3975-F730-410D-81B1-C5537213CCFB}" type="presParOf" srcId="{295C2060-141D-420C-ABAD-298FEB557148}" destId="{A9639EC2-A053-4BD7-B7B3-335A5A2C5604}" srcOrd="0" destOrd="0" presId="urn:microsoft.com/office/officeart/2005/8/layout/hierarchy2"/>
    <dgm:cxn modelId="{13B5A1FF-A6FB-457C-93A9-BB4911FAD42D}" type="presParOf" srcId="{2F83B632-82CF-4C1F-8794-BCCA37A00FD6}" destId="{E999C22E-4F92-40F3-A6DA-6ECD3EED841F}" srcOrd="1" destOrd="0" presId="urn:microsoft.com/office/officeart/2005/8/layout/hierarchy2"/>
    <dgm:cxn modelId="{8E7AD4AD-ED43-4F32-89BF-134BDA72CB0D}" type="presParOf" srcId="{E999C22E-4F92-40F3-A6DA-6ECD3EED841F}" destId="{D9B7211E-A330-4152-997D-AC7831CDBB23}" srcOrd="0" destOrd="0" presId="urn:microsoft.com/office/officeart/2005/8/layout/hierarchy2"/>
    <dgm:cxn modelId="{8744DB6D-3A1C-43D8-8101-BFCC60E08A1A}" type="presParOf" srcId="{E999C22E-4F92-40F3-A6DA-6ECD3EED841F}" destId="{2490949D-DB65-46D6-88BE-ED648E0968F7}" srcOrd="1" destOrd="0" presId="urn:microsoft.com/office/officeart/2005/8/layout/hierarchy2"/>
    <dgm:cxn modelId="{9B7BE8A2-D92C-4568-9E56-C615C218985A}" type="presParOf" srcId="{2490949D-DB65-46D6-88BE-ED648E0968F7}" destId="{603439CF-3091-4FB1-8447-DB5379AE07ED}" srcOrd="0" destOrd="0" presId="urn:microsoft.com/office/officeart/2005/8/layout/hierarchy2"/>
    <dgm:cxn modelId="{DB938EB0-4A1A-4687-8FFE-08543461120C}" type="presParOf" srcId="{603439CF-3091-4FB1-8447-DB5379AE07ED}" destId="{D65D2C58-89B7-46DB-880A-952F620EFA52}" srcOrd="0" destOrd="0" presId="urn:microsoft.com/office/officeart/2005/8/layout/hierarchy2"/>
    <dgm:cxn modelId="{2FB0AFAE-D7C3-4239-8679-9E78277CBFBD}" type="presParOf" srcId="{2490949D-DB65-46D6-88BE-ED648E0968F7}" destId="{BA1E575C-01BF-45F5-8BCE-4803107F5757}" srcOrd="1" destOrd="0" presId="urn:microsoft.com/office/officeart/2005/8/layout/hierarchy2"/>
    <dgm:cxn modelId="{8DACF2A4-EE39-42D2-8FAF-C46086B99E48}" type="presParOf" srcId="{BA1E575C-01BF-45F5-8BCE-4803107F5757}" destId="{B375FFEE-891E-4251-8445-45C5BE88699D}" srcOrd="0" destOrd="0" presId="urn:microsoft.com/office/officeart/2005/8/layout/hierarchy2"/>
    <dgm:cxn modelId="{A94B28C9-B96B-4F68-A507-8259E76BE8A4}" type="presParOf" srcId="{BA1E575C-01BF-45F5-8BCE-4803107F5757}" destId="{E9229D85-1AB5-42A0-9CAA-CAAB756483D8}" srcOrd="1" destOrd="0" presId="urn:microsoft.com/office/officeart/2005/8/layout/hierarchy2"/>
    <dgm:cxn modelId="{3EB3ECC0-2395-41F4-8445-773793E1D8FC}" type="presParOf" srcId="{2490949D-DB65-46D6-88BE-ED648E0968F7}" destId="{7AD9BA3C-7F27-43D0-9D48-FA81997F87C5}" srcOrd="2" destOrd="0" presId="urn:microsoft.com/office/officeart/2005/8/layout/hierarchy2"/>
    <dgm:cxn modelId="{C808539D-478C-4979-B49D-1287C39EDBE5}" type="presParOf" srcId="{7AD9BA3C-7F27-43D0-9D48-FA81997F87C5}" destId="{545F15A3-92AB-4F47-B47A-55C380063722}" srcOrd="0" destOrd="0" presId="urn:microsoft.com/office/officeart/2005/8/layout/hierarchy2"/>
    <dgm:cxn modelId="{19084B9C-134D-452F-8BE6-2C2F1B2796E6}" type="presParOf" srcId="{2490949D-DB65-46D6-88BE-ED648E0968F7}" destId="{8CEE4A63-06AA-43AE-B035-9D3FCBBA7291}" srcOrd="3" destOrd="0" presId="urn:microsoft.com/office/officeart/2005/8/layout/hierarchy2"/>
    <dgm:cxn modelId="{D26F19AD-EF0E-497E-91DE-570270C57B9F}" type="presParOf" srcId="{8CEE4A63-06AA-43AE-B035-9D3FCBBA7291}" destId="{7E7AE237-23FA-4B8A-8321-A900DB306752}" srcOrd="0" destOrd="0" presId="urn:microsoft.com/office/officeart/2005/8/layout/hierarchy2"/>
    <dgm:cxn modelId="{59039F58-C28D-422A-AE37-EEEF7C9AC140}" type="presParOf" srcId="{8CEE4A63-06AA-43AE-B035-9D3FCBBA7291}" destId="{3C219993-2753-4E58-BFED-2AE154B0B095}" srcOrd="1" destOrd="0" presId="urn:microsoft.com/office/officeart/2005/8/layout/hierarchy2"/>
    <dgm:cxn modelId="{A3FE9E36-40B3-4BB4-AFDA-1D9A07EA170C}" type="presParOf" srcId="{2490949D-DB65-46D6-88BE-ED648E0968F7}" destId="{8F46705D-353B-45CA-A578-6059C0F9C8FA}" srcOrd="4" destOrd="0" presId="urn:microsoft.com/office/officeart/2005/8/layout/hierarchy2"/>
    <dgm:cxn modelId="{82D67F76-CFB6-454F-A908-FD3BC492901F}" type="presParOf" srcId="{8F46705D-353B-45CA-A578-6059C0F9C8FA}" destId="{736A6AB7-5936-4E3F-824F-814142379B3C}" srcOrd="0" destOrd="0" presId="urn:microsoft.com/office/officeart/2005/8/layout/hierarchy2"/>
    <dgm:cxn modelId="{2E8015D0-B6C7-42DA-A308-F5F4699468B0}" type="presParOf" srcId="{2490949D-DB65-46D6-88BE-ED648E0968F7}" destId="{C894682E-DD88-40E3-9AF3-1E5B8EDCD328}" srcOrd="5" destOrd="0" presId="urn:microsoft.com/office/officeart/2005/8/layout/hierarchy2"/>
    <dgm:cxn modelId="{7296AAFA-8E3F-4DE1-A77A-7652A6E46E24}" type="presParOf" srcId="{C894682E-DD88-40E3-9AF3-1E5B8EDCD328}" destId="{FD2EE31F-2843-4A1E-AB42-74A27C7B5731}" srcOrd="0" destOrd="0" presId="urn:microsoft.com/office/officeart/2005/8/layout/hierarchy2"/>
    <dgm:cxn modelId="{CA90EC2E-3670-4339-A21D-5A3874034FD5}" type="presParOf" srcId="{C894682E-DD88-40E3-9AF3-1E5B8EDCD328}" destId="{D50B2A5D-E72F-47F0-9CF8-56F14B772D71}" srcOrd="1" destOrd="0" presId="urn:microsoft.com/office/officeart/2005/8/layout/hierarchy2"/>
    <dgm:cxn modelId="{4A82B7E1-6105-40F2-BBA3-1BE0C40694D8}" type="presParOf" srcId="{2F83B632-82CF-4C1F-8794-BCCA37A00FD6}" destId="{346E5DF7-98D8-4FFD-A575-D0841102A4EF}" srcOrd="2" destOrd="0" presId="urn:microsoft.com/office/officeart/2005/8/layout/hierarchy2"/>
    <dgm:cxn modelId="{70E87FDE-AD48-45F5-BB5F-0C276B8850C0}" type="presParOf" srcId="{346E5DF7-98D8-4FFD-A575-D0841102A4EF}" destId="{E7FAA261-F2DC-41D8-9961-ED3BF92AF8AF}" srcOrd="0" destOrd="0" presId="urn:microsoft.com/office/officeart/2005/8/layout/hierarchy2"/>
    <dgm:cxn modelId="{0B70BC28-19FB-4140-B20C-81FD26CA8C7A}" type="presParOf" srcId="{2F83B632-82CF-4C1F-8794-BCCA37A00FD6}" destId="{C1FCF1A9-802E-420F-93C9-AEF5654D423B}" srcOrd="3" destOrd="0" presId="urn:microsoft.com/office/officeart/2005/8/layout/hierarchy2"/>
    <dgm:cxn modelId="{4FE8575C-C6F5-4466-883D-0152D75272BD}" type="presParOf" srcId="{C1FCF1A9-802E-420F-93C9-AEF5654D423B}" destId="{081CD196-5864-4595-BD37-287049F93278}" srcOrd="0" destOrd="0" presId="urn:microsoft.com/office/officeart/2005/8/layout/hierarchy2"/>
    <dgm:cxn modelId="{6594B03B-B267-4FBA-869B-BD07893F7B96}" type="presParOf" srcId="{C1FCF1A9-802E-420F-93C9-AEF5654D423B}" destId="{7EA081D7-295C-4274-9D67-DA1E4500DB0E}" srcOrd="1" destOrd="0" presId="urn:microsoft.com/office/officeart/2005/8/layout/hierarchy2"/>
    <dgm:cxn modelId="{85EBE1AB-C736-47B8-91FB-55CA6B170D46}" type="presParOf" srcId="{7EA081D7-295C-4274-9D67-DA1E4500DB0E}" destId="{D8D80C46-664A-42A1-9417-79C0ABA1F940}" srcOrd="0" destOrd="0" presId="urn:microsoft.com/office/officeart/2005/8/layout/hierarchy2"/>
    <dgm:cxn modelId="{92E3820F-25D7-4D23-A3E1-6F1D93E1DC4B}" type="presParOf" srcId="{D8D80C46-664A-42A1-9417-79C0ABA1F940}" destId="{80483C15-FF30-4DBD-AB0E-7D9C42F73927}" srcOrd="0" destOrd="0" presId="urn:microsoft.com/office/officeart/2005/8/layout/hierarchy2"/>
    <dgm:cxn modelId="{ED8DB8D9-EF5C-4EEB-89AD-0BDF82932EA3}" type="presParOf" srcId="{7EA081D7-295C-4274-9D67-DA1E4500DB0E}" destId="{7EBC7211-177E-4D2B-BF02-F77FD66B1D02}" srcOrd="1" destOrd="0" presId="urn:microsoft.com/office/officeart/2005/8/layout/hierarchy2"/>
    <dgm:cxn modelId="{BF3776AA-FB2E-4E6B-A963-5B2C5C8B80B2}" type="presParOf" srcId="{7EBC7211-177E-4D2B-BF02-F77FD66B1D02}" destId="{937EE915-AE83-4DF2-B6EA-BC0E85829BD5}" srcOrd="0" destOrd="0" presId="urn:microsoft.com/office/officeart/2005/8/layout/hierarchy2"/>
    <dgm:cxn modelId="{FBD25A0D-7BD8-436B-BE1D-05FE4993868E}" type="presParOf" srcId="{7EBC7211-177E-4D2B-BF02-F77FD66B1D02}" destId="{8F3947FC-2656-4B26-AD26-C1133AB14CE0}" srcOrd="1" destOrd="0" presId="urn:microsoft.com/office/officeart/2005/8/layout/hierarchy2"/>
    <dgm:cxn modelId="{041946C7-9DFC-470C-91A1-241D4BB4E3A2}" type="presParOf" srcId="{7EA081D7-295C-4274-9D67-DA1E4500DB0E}" destId="{1450209E-7DC2-4C78-B286-4AE1F918A7D8}" srcOrd="2" destOrd="0" presId="urn:microsoft.com/office/officeart/2005/8/layout/hierarchy2"/>
    <dgm:cxn modelId="{3190D0A3-941A-430A-B531-AFC5D5B55E3D}" type="presParOf" srcId="{1450209E-7DC2-4C78-B286-4AE1F918A7D8}" destId="{46865B5C-59AA-48B0-B7AD-CD7D660BFD54}" srcOrd="0" destOrd="0" presId="urn:microsoft.com/office/officeart/2005/8/layout/hierarchy2"/>
    <dgm:cxn modelId="{6AC9FE6A-8C1F-46F8-B512-30686C7C3FE3}" type="presParOf" srcId="{7EA081D7-295C-4274-9D67-DA1E4500DB0E}" destId="{5D4F6607-2F05-48B9-9B65-2E6F0BB47F0F}" srcOrd="3" destOrd="0" presId="urn:microsoft.com/office/officeart/2005/8/layout/hierarchy2"/>
    <dgm:cxn modelId="{51ED0F4C-FA13-4298-B4B1-B6F2EA1BCCF7}" type="presParOf" srcId="{5D4F6607-2F05-48B9-9B65-2E6F0BB47F0F}" destId="{FE1F5168-DFC0-4CB1-A019-E5BB5FEC0CA5}" srcOrd="0" destOrd="0" presId="urn:microsoft.com/office/officeart/2005/8/layout/hierarchy2"/>
    <dgm:cxn modelId="{019377F4-A7FE-48D8-8BCD-02BA73A60A52}" type="presParOf" srcId="{5D4F6607-2F05-48B9-9B65-2E6F0BB47F0F}" destId="{9E779A2F-E997-41C5-ABF4-AFD6CECC160C}" srcOrd="1" destOrd="0" presId="urn:microsoft.com/office/officeart/2005/8/layout/hierarchy2"/>
    <dgm:cxn modelId="{6F330A3C-FC66-4D58-89CD-A80FD0E79362}" type="presParOf" srcId="{7EA081D7-295C-4274-9D67-DA1E4500DB0E}" destId="{DB68C37C-B81F-40BC-8491-C69D00130316}" srcOrd="4" destOrd="0" presId="urn:microsoft.com/office/officeart/2005/8/layout/hierarchy2"/>
    <dgm:cxn modelId="{C1818707-A529-414B-A8FC-A9A180728AE2}" type="presParOf" srcId="{DB68C37C-B81F-40BC-8491-C69D00130316}" destId="{034939B6-8740-48C5-83F4-5551C4C0E560}" srcOrd="0" destOrd="0" presId="urn:microsoft.com/office/officeart/2005/8/layout/hierarchy2"/>
    <dgm:cxn modelId="{2318DDCE-62CC-4F2C-8B58-D3312442335F}" type="presParOf" srcId="{7EA081D7-295C-4274-9D67-DA1E4500DB0E}" destId="{313E2FC2-4CC2-4EEA-98CA-0006625A3E7C}" srcOrd="5" destOrd="0" presId="urn:microsoft.com/office/officeart/2005/8/layout/hierarchy2"/>
    <dgm:cxn modelId="{8CECC894-1F64-41CE-A945-EB5E034A96E3}" type="presParOf" srcId="{313E2FC2-4CC2-4EEA-98CA-0006625A3E7C}" destId="{30172602-8803-4066-AC7E-BED1D73CA61C}" srcOrd="0" destOrd="0" presId="urn:microsoft.com/office/officeart/2005/8/layout/hierarchy2"/>
    <dgm:cxn modelId="{CE3EF3F3-31C0-4E89-B686-C63E9C066BCC}" type="presParOf" srcId="{313E2FC2-4CC2-4EEA-98CA-0006625A3E7C}" destId="{1DF77CD3-0A88-4FE5-A461-7C49DBA259E4}" srcOrd="1" destOrd="0" presId="urn:microsoft.com/office/officeart/2005/8/layout/hierarchy2"/>
    <dgm:cxn modelId="{E740BD0A-2CB6-436C-BA54-B1D7CA21B20A}" type="presParOf" srcId="{7EA081D7-295C-4274-9D67-DA1E4500DB0E}" destId="{14AC75A5-3B0C-4FC1-BE2A-68D547AB74FC}" srcOrd="6" destOrd="0" presId="urn:microsoft.com/office/officeart/2005/8/layout/hierarchy2"/>
    <dgm:cxn modelId="{14353680-EAD0-4B75-AD5B-05988BF466E7}" type="presParOf" srcId="{14AC75A5-3B0C-4FC1-BE2A-68D547AB74FC}" destId="{311323DD-CE54-4DA0-991F-929ABAE552A8}" srcOrd="0" destOrd="0" presId="urn:microsoft.com/office/officeart/2005/8/layout/hierarchy2"/>
    <dgm:cxn modelId="{BF2E7A8A-BA98-4297-977A-DF6726E67F31}" type="presParOf" srcId="{7EA081D7-295C-4274-9D67-DA1E4500DB0E}" destId="{66C6DCDA-65B5-4640-9832-016EC823B8A4}" srcOrd="7" destOrd="0" presId="urn:microsoft.com/office/officeart/2005/8/layout/hierarchy2"/>
    <dgm:cxn modelId="{A21F6946-E463-4D23-A152-5700EB0EAB45}" type="presParOf" srcId="{66C6DCDA-65B5-4640-9832-016EC823B8A4}" destId="{A35E075C-3802-4997-AB96-08A6BB6DDD4A}" srcOrd="0" destOrd="0" presId="urn:microsoft.com/office/officeart/2005/8/layout/hierarchy2"/>
    <dgm:cxn modelId="{B22DF5C2-D6F8-434A-AE82-75600B1B3EA7}" type="presParOf" srcId="{66C6DCDA-65B5-4640-9832-016EC823B8A4}" destId="{0F4B1610-24DB-498C-B481-E7A4E3EC8F19}" srcOrd="1" destOrd="0" presId="urn:microsoft.com/office/officeart/2005/8/layout/hierarchy2"/>
    <dgm:cxn modelId="{9F1B99E2-AA02-4841-B7F8-B551BAAD396A}" type="presParOf" srcId="{7EA081D7-295C-4274-9D67-DA1E4500DB0E}" destId="{63140AC0-EF7C-48AD-82E5-F4CB265615C7}" srcOrd="8" destOrd="0" presId="urn:microsoft.com/office/officeart/2005/8/layout/hierarchy2"/>
    <dgm:cxn modelId="{F6B2938D-048D-4372-B8F6-D9753FAC1BCF}" type="presParOf" srcId="{63140AC0-EF7C-48AD-82E5-F4CB265615C7}" destId="{1802D8EB-9CFC-4126-AD00-76A0B9F433A7}" srcOrd="0" destOrd="0" presId="urn:microsoft.com/office/officeart/2005/8/layout/hierarchy2"/>
    <dgm:cxn modelId="{EF2DBBD0-9F90-4AE3-94BA-A3297D8EBC26}" type="presParOf" srcId="{7EA081D7-295C-4274-9D67-DA1E4500DB0E}" destId="{4D752FE5-25CA-4C64-88E9-5027E7280419}" srcOrd="9" destOrd="0" presId="urn:microsoft.com/office/officeart/2005/8/layout/hierarchy2"/>
    <dgm:cxn modelId="{1DED3271-3A20-4BD1-953D-FC6E0964E15B}" type="presParOf" srcId="{4D752FE5-25CA-4C64-88E9-5027E7280419}" destId="{95C4276F-D72B-4CA0-8E87-B8E38659AFC8}" srcOrd="0" destOrd="0" presId="urn:microsoft.com/office/officeart/2005/8/layout/hierarchy2"/>
    <dgm:cxn modelId="{E72C90CB-4A2B-46D1-886A-E5EB6217A91F}" type="presParOf" srcId="{4D752FE5-25CA-4C64-88E9-5027E7280419}" destId="{DFA21984-8A93-40FF-8C0D-67700FC7E7C3}" srcOrd="1" destOrd="0" presId="urn:microsoft.com/office/officeart/2005/8/layout/hierarchy2"/>
    <dgm:cxn modelId="{A966B0D0-E8DA-4110-B595-F82E27CDD3FB}" type="presParOf" srcId="{7EA081D7-295C-4274-9D67-DA1E4500DB0E}" destId="{D83E86E6-C5E6-4333-AE6F-ED8E6FC77B0B}" srcOrd="10" destOrd="0" presId="urn:microsoft.com/office/officeart/2005/8/layout/hierarchy2"/>
    <dgm:cxn modelId="{041A96A1-CDC9-485E-A75B-6BAD778DDEB5}" type="presParOf" srcId="{D83E86E6-C5E6-4333-AE6F-ED8E6FC77B0B}" destId="{80F1473B-6678-4E5A-A0D8-F337EF54ECDB}" srcOrd="0" destOrd="0" presId="urn:microsoft.com/office/officeart/2005/8/layout/hierarchy2"/>
    <dgm:cxn modelId="{0510E8D5-84D6-4379-BBC9-635BB16162C0}" type="presParOf" srcId="{7EA081D7-295C-4274-9D67-DA1E4500DB0E}" destId="{B6569E01-3D6E-4449-8D9D-12E576AC4F33}" srcOrd="11" destOrd="0" presId="urn:microsoft.com/office/officeart/2005/8/layout/hierarchy2"/>
    <dgm:cxn modelId="{5221E8B4-A2DD-4CAC-BDAD-C21EBA262A2C}" type="presParOf" srcId="{B6569E01-3D6E-4449-8D9D-12E576AC4F33}" destId="{C7DF9D1A-2E73-439D-8BFA-9021623B8064}" srcOrd="0" destOrd="0" presId="urn:microsoft.com/office/officeart/2005/8/layout/hierarchy2"/>
    <dgm:cxn modelId="{06FF3DA2-7962-4362-9B1C-06FEBB7BC8D0}" type="presParOf" srcId="{B6569E01-3D6E-4449-8D9D-12E576AC4F33}" destId="{6F35AA51-4FA0-4EBB-B09E-6570C98B01F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6CF5A4-7D1B-488E-9A5E-B9C70557629C}">
      <dsp:nvSpPr>
        <dsp:cNvPr id="0" name=""/>
        <dsp:cNvSpPr/>
      </dsp:nvSpPr>
      <dsp:spPr>
        <a:xfrm>
          <a:off x="468" y="40384"/>
          <a:ext cx="1826558" cy="1095934"/>
        </a:xfrm>
        <a:prstGeom prst="rect">
          <a:avLst/>
        </a:prstGeom>
        <a:solidFill>
          <a:schemeClr val="lt1">
            <a:hueOff val="0"/>
            <a:satOff val="0"/>
            <a:lumOff val="0"/>
            <a:alpha val="82000"/>
          </a:schemeClr>
        </a:solidFill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Add user </a:t>
          </a:r>
        </a:p>
      </dsp:txBody>
      <dsp:txXfrm>
        <a:off x="468" y="40384"/>
        <a:ext cx="1826558" cy="1095934"/>
      </dsp:txXfrm>
    </dsp:sp>
    <dsp:sp modelId="{D622C2DA-A7D0-4043-B83D-A8DAD00F897C}">
      <dsp:nvSpPr>
        <dsp:cNvPr id="0" name=""/>
        <dsp:cNvSpPr/>
      </dsp:nvSpPr>
      <dsp:spPr>
        <a:xfrm>
          <a:off x="2009682" y="40384"/>
          <a:ext cx="1826558" cy="1095934"/>
        </a:xfrm>
        <a:prstGeom prst="rect">
          <a:avLst/>
        </a:prstGeom>
        <a:solidFill>
          <a:schemeClr val="lt1">
            <a:hueOff val="0"/>
            <a:satOff val="0"/>
            <a:lumOff val="0"/>
            <a:alpha val="82000"/>
          </a:schemeClr>
        </a:solidFill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Add client</a:t>
          </a:r>
        </a:p>
      </dsp:txBody>
      <dsp:txXfrm>
        <a:off x="2009682" y="40384"/>
        <a:ext cx="1826558" cy="1095934"/>
      </dsp:txXfrm>
    </dsp:sp>
    <dsp:sp modelId="{5ECE63CE-3058-4612-AE56-769245A77414}">
      <dsp:nvSpPr>
        <dsp:cNvPr id="0" name=""/>
        <dsp:cNvSpPr/>
      </dsp:nvSpPr>
      <dsp:spPr>
        <a:xfrm>
          <a:off x="468" y="1318975"/>
          <a:ext cx="1826558" cy="1095934"/>
        </a:xfrm>
        <a:prstGeom prst="rect">
          <a:avLst/>
        </a:prstGeom>
        <a:solidFill>
          <a:schemeClr val="lt1">
            <a:hueOff val="0"/>
            <a:satOff val="0"/>
            <a:lumOff val="0"/>
            <a:alpha val="82000"/>
          </a:schemeClr>
        </a:solidFill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Property Map</a:t>
          </a:r>
        </a:p>
      </dsp:txBody>
      <dsp:txXfrm>
        <a:off x="468" y="1318975"/>
        <a:ext cx="1826558" cy="1095934"/>
      </dsp:txXfrm>
    </dsp:sp>
    <dsp:sp modelId="{76D809F5-954B-4C31-B149-EA74322DACB3}">
      <dsp:nvSpPr>
        <dsp:cNvPr id="0" name=""/>
        <dsp:cNvSpPr/>
      </dsp:nvSpPr>
      <dsp:spPr>
        <a:xfrm>
          <a:off x="2009682" y="1318975"/>
          <a:ext cx="1826558" cy="1095934"/>
        </a:xfrm>
        <a:prstGeom prst="rect">
          <a:avLst/>
        </a:prstGeom>
        <a:solidFill>
          <a:schemeClr val="lt1">
            <a:hueOff val="0"/>
            <a:satOff val="0"/>
            <a:lumOff val="0"/>
            <a:alpha val="82000"/>
          </a:schemeClr>
        </a:solidFill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Available Properties</a:t>
          </a:r>
        </a:p>
      </dsp:txBody>
      <dsp:txXfrm>
        <a:off x="2009682" y="1318975"/>
        <a:ext cx="1826558" cy="1095934"/>
      </dsp:txXfrm>
    </dsp:sp>
    <dsp:sp modelId="{BED63C81-7DB4-4861-8B4D-66A6E6EC5CF1}">
      <dsp:nvSpPr>
        <dsp:cNvPr id="0" name=""/>
        <dsp:cNvSpPr/>
      </dsp:nvSpPr>
      <dsp:spPr>
        <a:xfrm>
          <a:off x="468" y="2597566"/>
          <a:ext cx="1826558" cy="1095934"/>
        </a:xfrm>
        <a:prstGeom prst="rect">
          <a:avLst/>
        </a:prstGeom>
        <a:solidFill>
          <a:schemeClr val="lt1">
            <a:hueOff val="0"/>
            <a:satOff val="0"/>
            <a:lumOff val="0"/>
            <a:alpha val="82000"/>
          </a:schemeClr>
        </a:solidFill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Language</a:t>
          </a:r>
        </a:p>
      </dsp:txBody>
      <dsp:txXfrm>
        <a:off x="468" y="2597566"/>
        <a:ext cx="1826558" cy="1095934"/>
      </dsp:txXfrm>
    </dsp:sp>
    <dsp:sp modelId="{A482A5D7-F90E-4A1F-9C96-AC5EFD6FB4B4}">
      <dsp:nvSpPr>
        <dsp:cNvPr id="0" name=""/>
        <dsp:cNvSpPr/>
      </dsp:nvSpPr>
      <dsp:spPr>
        <a:xfrm>
          <a:off x="2009682" y="2597566"/>
          <a:ext cx="1826558" cy="1095934"/>
        </a:xfrm>
        <a:prstGeom prst="rect">
          <a:avLst/>
        </a:prstGeom>
        <a:solidFill>
          <a:schemeClr val="lt1">
            <a:hueOff val="0"/>
            <a:satOff val="0"/>
            <a:lumOff val="0"/>
            <a:alpha val="82000"/>
          </a:schemeClr>
        </a:solidFill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Start new conversation</a:t>
          </a:r>
        </a:p>
      </dsp:txBody>
      <dsp:txXfrm>
        <a:off x="2009682" y="2597566"/>
        <a:ext cx="1826558" cy="1095934"/>
      </dsp:txXfrm>
    </dsp:sp>
    <dsp:sp modelId="{3108DE88-E09E-458A-A93E-A67D8AE17CB1}">
      <dsp:nvSpPr>
        <dsp:cNvPr id="0" name=""/>
        <dsp:cNvSpPr/>
      </dsp:nvSpPr>
      <dsp:spPr>
        <a:xfrm>
          <a:off x="468" y="3876157"/>
          <a:ext cx="1826558" cy="1095934"/>
        </a:xfrm>
        <a:prstGeom prst="rect">
          <a:avLst/>
        </a:prstGeom>
        <a:solidFill>
          <a:schemeClr val="lt1">
            <a:hueOff val="0"/>
            <a:satOff val="0"/>
            <a:lumOff val="0"/>
            <a:alpha val="82000"/>
          </a:schemeClr>
        </a:solidFill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Summary</a:t>
          </a:r>
        </a:p>
      </dsp:txBody>
      <dsp:txXfrm>
        <a:off x="468" y="3876157"/>
        <a:ext cx="1826558" cy="1095934"/>
      </dsp:txXfrm>
    </dsp:sp>
    <dsp:sp modelId="{C7192A91-A77D-4A56-9D10-E10175201B2D}">
      <dsp:nvSpPr>
        <dsp:cNvPr id="0" name=""/>
        <dsp:cNvSpPr/>
      </dsp:nvSpPr>
      <dsp:spPr>
        <a:xfrm>
          <a:off x="2009682" y="3876157"/>
          <a:ext cx="1826558" cy="1095934"/>
        </a:xfrm>
        <a:prstGeom prst="rect">
          <a:avLst/>
        </a:prstGeom>
        <a:solidFill>
          <a:schemeClr val="lt1">
            <a:hueOff val="0"/>
            <a:satOff val="0"/>
            <a:lumOff val="0"/>
            <a:alpha val="82000"/>
          </a:schemeClr>
        </a:solidFill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Recommendation</a:t>
          </a:r>
        </a:p>
      </dsp:txBody>
      <dsp:txXfrm>
        <a:off x="2009682" y="3876157"/>
        <a:ext cx="1826558" cy="1095934"/>
      </dsp:txXfrm>
    </dsp:sp>
    <dsp:sp modelId="{B866BE2F-E1B3-436B-9A82-93098667F00A}">
      <dsp:nvSpPr>
        <dsp:cNvPr id="0" name=""/>
        <dsp:cNvSpPr/>
      </dsp:nvSpPr>
      <dsp:spPr>
        <a:xfrm>
          <a:off x="1005075" y="5154748"/>
          <a:ext cx="1826558" cy="1095934"/>
        </a:xfrm>
        <a:prstGeom prst="rect">
          <a:avLst/>
        </a:prstGeom>
        <a:solidFill>
          <a:schemeClr val="lt1">
            <a:hueOff val="0"/>
            <a:satOff val="0"/>
            <a:lumOff val="0"/>
            <a:alpha val="82000"/>
          </a:schemeClr>
        </a:solidFill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Client status</a:t>
          </a:r>
        </a:p>
      </dsp:txBody>
      <dsp:txXfrm>
        <a:off x="1005075" y="5154748"/>
        <a:ext cx="1826558" cy="10959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37EC62-E2E0-4519-AF9D-144509D704A5}">
      <dsp:nvSpPr>
        <dsp:cNvPr id="0" name=""/>
        <dsp:cNvSpPr/>
      </dsp:nvSpPr>
      <dsp:spPr>
        <a:xfrm>
          <a:off x="1913642" y="2260661"/>
          <a:ext cx="1209436" cy="6047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Tech Stack</a:t>
          </a:r>
        </a:p>
      </dsp:txBody>
      <dsp:txXfrm>
        <a:off x="1931354" y="2278373"/>
        <a:ext cx="1174012" cy="569294"/>
      </dsp:txXfrm>
    </dsp:sp>
    <dsp:sp modelId="{295C2060-141D-420C-ABAD-298FEB557148}">
      <dsp:nvSpPr>
        <dsp:cNvPr id="0" name=""/>
        <dsp:cNvSpPr/>
      </dsp:nvSpPr>
      <dsp:spPr>
        <a:xfrm rot="17230830">
          <a:off x="2546072" y="1771844"/>
          <a:ext cx="1637788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637788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3324021" y="1739721"/>
        <a:ext cx="81889" cy="81889"/>
      </dsp:txXfrm>
    </dsp:sp>
    <dsp:sp modelId="{D9B7211E-A330-4152-997D-AC7831CDBB23}">
      <dsp:nvSpPr>
        <dsp:cNvPr id="0" name=""/>
        <dsp:cNvSpPr/>
      </dsp:nvSpPr>
      <dsp:spPr>
        <a:xfrm>
          <a:off x="3606853" y="695953"/>
          <a:ext cx="1209436" cy="604718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Front End</a:t>
          </a:r>
        </a:p>
      </dsp:txBody>
      <dsp:txXfrm>
        <a:off x="3624565" y="713665"/>
        <a:ext cx="1174012" cy="569294"/>
      </dsp:txXfrm>
    </dsp:sp>
    <dsp:sp modelId="{603439CF-3091-4FB1-8447-DB5379AE07ED}">
      <dsp:nvSpPr>
        <dsp:cNvPr id="0" name=""/>
        <dsp:cNvSpPr/>
      </dsp:nvSpPr>
      <dsp:spPr>
        <a:xfrm rot="19431140">
          <a:off x="4702901" y="642040"/>
          <a:ext cx="117805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78059" y="88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262479" y="621410"/>
        <a:ext cx="58902" cy="58902"/>
      </dsp:txXfrm>
    </dsp:sp>
    <dsp:sp modelId="{B375FFEE-891E-4251-8445-45C5BE88699D}">
      <dsp:nvSpPr>
        <dsp:cNvPr id="0" name=""/>
        <dsp:cNvSpPr/>
      </dsp:nvSpPr>
      <dsp:spPr>
        <a:xfrm>
          <a:off x="5767572" y="1053"/>
          <a:ext cx="3165203" cy="604718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React</a:t>
          </a:r>
        </a:p>
      </dsp:txBody>
      <dsp:txXfrm>
        <a:off x="5785284" y="18765"/>
        <a:ext cx="3129779" cy="569294"/>
      </dsp:txXfrm>
    </dsp:sp>
    <dsp:sp modelId="{7AD9BA3C-7F27-43D0-9D48-FA81997F87C5}">
      <dsp:nvSpPr>
        <dsp:cNvPr id="0" name=""/>
        <dsp:cNvSpPr/>
      </dsp:nvSpPr>
      <dsp:spPr>
        <a:xfrm rot="1901">
          <a:off x="4816289" y="989753"/>
          <a:ext cx="951282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951282" y="88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268148" y="974793"/>
        <a:ext cx="47564" cy="47564"/>
      </dsp:txXfrm>
    </dsp:sp>
    <dsp:sp modelId="{7E7AE237-23FA-4B8A-8321-A900DB306752}">
      <dsp:nvSpPr>
        <dsp:cNvPr id="0" name=""/>
        <dsp:cNvSpPr/>
      </dsp:nvSpPr>
      <dsp:spPr>
        <a:xfrm>
          <a:off x="5767572" y="696479"/>
          <a:ext cx="3165203" cy="604718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Material UI</a:t>
          </a:r>
        </a:p>
      </dsp:txBody>
      <dsp:txXfrm>
        <a:off x="5785284" y="714191"/>
        <a:ext cx="3129779" cy="569294"/>
      </dsp:txXfrm>
    </dsp:sp>
    <dsp:sp modelId="{8F46705D-353B-45CA-A578-6059C0F9C8FA}">
      <dsp:nvSpPr>
        <dsp:cNvPr id="0" name=""/>
        <dsp:cNvSpPr/>
      </dsp:nvSpPr>
      <dsp:spPr>
        <a:xfrm rot="2171338">
          <a:off x="4702590" y="1337466"/>
          <a:ext cx="1178680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178680" y="88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262464" y="1316821"/>
        <a:ext cx="58934" cy="58934"/>
      </dsp:txXfrm>
    </dsp:sp>
    <dsp:sp modelId="{FD2EE31F-2843-4A1E-AB42-74A27C7B5731}">
      <dsp:nvSpPr>
        <dsp:cNvPr id="0" name=""/>
        <dsp:cNvSpPr/>
      </dsp:nvSpPr>
      <dsp:spPr>
        <a:xfrm>
          <a:off x="5767572" y="1391905"/>
          <a:ext cx="3165203" cy="604718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Google Maps JS API</a:t>
          </a:r>
        </a:p>
      </dsp:txBody>
      <dsp:txXfrm>
        <a:off x="5785284" y="1409617"/>
        <a:ext cx="3129779" cy="569294"/>
      </dsp:txXfrm>
    </dsp:sp>
    <dsp:sp modelId="{346E5DF7-98D8-4FFD-A575-D0841102A4EF}">
      <dsp:nvSpPr>
        <dsp:cNvPr id="0" name=""/>
        <dsp:cNvSpPr/>
      </dsp:nvSpPr>
      <dsp:spPr>
        <a:xfrm rot="4369170">
          <a:off x="2546072" y="3336552"/>
          <a:ext cx="1637788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637788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3324021" y="3304430"/>
        <a:ext cx="81889" cy="81889"/>
      </dsp:txXfrm>
    </dsp:sp>
    <dsp:sp modelId="{081CD196-5864-4595-BD37-287049F93278}">
      <dsp:nvSpPr>
        <dsp:cNvPr id="0" name=""/>
        <dsp:cNvSpPr/>
      </dsp:nvSpPr>
      <dsp:spPr>
        <a:xfrm>
          <a:off x="3606853" y="3825369"/>
          <a:ext cx="1209436" cy="604718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Back End</a:t>
          </a:r>
        </a:p>
      </dsp:txBody>
      <dsp:txXfrm>
        <a:off x="3624565" y="3843081"/>
        <a:ext cx="1174012" cy="569294"/>
      </dsp:txXfrm>
    </dsp:sp>
    <dsp:sp modelId="{D8D80C46-664A-42A1-9417-79C0ABA1F940}">
      <dsp:nvSpPr>
        <dsp:cNvPr id="0" name=""/>
        <dsp:cNvSpPr/>
      </dsp:nvSpPr>
      <dsp:spPr>
        <a:xfrm rot="17921595">
          <a:off x="4301260" y="3249887"/>
          <a:ext cx="1981342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981342" y="88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700" kern="1200"/>
        </a:p>
      </dsp:txBody>
      <dsp:txXfrm>
        <a:off x="5242397" y="3209175"/>
        <a:ext cx="99067" cy="99067"/>
      </dsp:txXfrm>
    </dsp:sp>
    <dsp:sp modelId="{937EE915-AE83-4DF2-B6EA-BC0E85829BD5}">
      <dsp:nvSpPr>
        <dsp:cNvPr id="0" name=""/>
        <dsp:cNvSpPr/>
      </dsp:nvSpPr>
      <dsp:spPr>
        <a:xfrm>
          <a:off x="5767572" y="2087331"/>
          <a:ext cx="3165203" cy="60471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Flask</a:t>
          </a:r>
        </a:p>
      </dsp:txBody>
      <dsp:txXfrm>
        <a:off x="5785284" y="2105043"/>
        <a:ext cx="3129779" cy="569294"/>
      </dsp:txXfrm>
    </dsp:sp>
    <dsp:sp modelId="{1450209E-7DC2-4C78-B286-4AE1F918A7D8}">
      <dsp:nvSpPr>
        <dsp:cNvPr id="0" name=""/>
        <dsp:cNvSpPr/>
      </dsp:nvSpPr>
      <dsp:spPr>
        <a:xfrm rot="18742644">
          <a:off x="4586243" y="3597600"/>
          <a:ext cx="1411374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411374" y="88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256646" y="3571138"/>
        <a:ext cx="70568" cy="70568"/>
      </dsp:txXfrm>
    </dsp:sp>
    <dsp:sp modelId="{FE1F5168-DFC0-4CB1-A019-E5BB5FEC0CA5}">
      <dsp:nvSpPr>
        <dsp:cNvPr id="0" name=""/>
        <dsp:cNvSpPr/>
      </dsp:nvSpPr>
      <dsp:spPr>
        <a:xfrm>
          <a:off x="5767572" y="2782757"/>
          <a:ext cx="3165203" cy="60471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Gemini</a:t>
          </a:r>
        </a:p>
      </dsp:txBody>
      <dsp:txXfrm>
        <a:off x="5785284" y="2800469"/>
        <a:ext cx="3129779" cy="569294"/>
      </dsp:txXfrm>
    </dsp:sp>
    <dsp:sp modelId="{DB68C37C-B81F-40BC-8491-C69D00130316}">
      <dsp:nvSpPr>
        <dsp:cNvPr id="0" name=""/>
        <dsp:cNvSpPr/>
      </dsp:nvSpPr>
      <dsp:spPr>
        <a:xfrm rot="20396974">
          <a:off x="4785601" y="3945313"/>
          <a:ext cx="1012658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012658" y="88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266614" y="3928819"/>
        <a:ext cx="50632" cy="50632"/>
      </dsp:txXfrm>
    </dsp:sp>
    <dsp:sp modelId="{30172602-8803-4066-AC7E-BED1D73CA61C}">
      <dsp:nvSpPr>
        <dsp:cNvPr id="0" name=""/>
        <dsp:cNvSpPr/>
      </dsp:nvSpPr>
      <dsp:spPr>
        <a:xfrm>
          <a:off x="5767572" y="3478182"/>
          <a:ext cx="3165203" cy="60471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Google Cloud Services</a:t>
          </a:r>
        </a:p>
      </dsp:txBody>
      <dsp:txXfrm>
        <a:off x="5785284" y="3495894"/>
        <a:ext cx="3129779" cy="569294"/>
      </dsp:txXfrm>
    </dsp:sp>
    <dsp:sp modelId="{14AC75A5-3B0C-4FC1-BE2A-68D547AB74FC}">
      <dsp:nvSpPr>
        <dsp:cNvPr id="0" name=""/>
        <dsp:cNvSpPr/>
      </dsp:nvSpPr>
      <dsp:spPr>
        <a:xfrm rot="1206380">
          <a:off x="4785421" y="4293026"/>
          <a:ext cx="1013019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013019" y="88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266605" y="4276522"/>
        <a:ext cx="50650" cy="50650"/>
      </dsp:txXfrm>
    </dsp:sp>
    <dsp:sp modelId="{A35E075C-3802-4997-AB96-08A6BB6DDD4A}">
      <dsp:nvSpPr>
        <dsp:cNvPr id="0" name=""/>
        <dsp:cNvSpPr/>
      </dsp:nvSpPr>
      <dsp:spPr>
        <a:xfrm>
          <a:off x="5767572" y="4173608"/>
          <a:ext cx="3165203" cy="60471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Pandas, </a:t>
          </a:r>
          <a:r>
            <a:rPr lang="en-IN" sz="1500" kern="1200" dirty="0" err="1"/>
            <a:t>numpy</a:t>
          </a:r>
          <a:r>
            <a:rPr lang="en-IN" sz="1500" kern="1200" dirty="0"/>
            <a:t> and </a:t>
          </a:r>
          <a:r>
            <a:rPr lang="en-IN" sz="1500" kern="1200" dirty="0" err="1"/>
            <a:t>scipy</a:t>
          </a:r>
          <a:endParaRPr lang="en-IN" sz="1500" kern="1200" dirty="0"/>
        </a:p>
      </dsp:txBody>
      <dsp:txXfrm>
        <a:off x="5785284" y="4191320"/>
        <a:ext cx="3129779" cy="569294"/>
      </dsp:txXfrm>
    </dsp:sp>
    <dsp:sp modelId="{63140AC0-EF7C-48AD-82E5-F4CB265615C7}">
      <dsp:nvSpPr>
        <dsp:cNvPr id="0" name=""/>
        <dsp:cNvSpPr/>
      </dsp:nvSpPr>
      <dsp:spPr>
        <a:xfrm rot="2859083">
          <a:off x="4585854" y="4640739"/>
          <a:ext cx="1412152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412152" y="88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256627" y="4614257"/>
        <a:ext cx="70607" cy="70607"/>
      </dsp:txXfrm>
    </dsp:sp>
    <dsp:sp modelId="{95C4276F-D72B-4CA0-8E87-B8E38659AFC8}">
      <dsp:nvSpPr>
        <dsp:cNvPr id="0" name=""/>
        <dsp:cNvSpPr/>
      </dsp:nvSpPr>
      <dsp:spPr>
        <a:xfrm>
          <a:off x="5767572" y="4869034"/>
          <a:ext cx="3165203" cy="60471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 err="1"/>
            <a:t>Sounddevice</a:t>
          </a:r>
          <a:endParaRPr lang="en-IN" sz="1500" kern="1200" dirty="0"/>
        </a:p>
      </dsp:txBody>
      <dsp:txXfrm>
        <a:off x="5785284" y="4886746"/>
        <a:ext cx="3129779" cy="569294"/>
      </dsp:txXfrm>
    </dsp:sp>
    <dsp:sp modelId="{D83E86E6-C5E6-4333-AE6F-ED8E6FC77B0B}">
      <dsp:nvSpPr>
        <dsp:cNvPr id="0" name=""/>
        <dsp:cNvSpPr/>
      </dsp:nvSpPr>
      <dsp:spPr>
        <a:xfrm rot="3679281">
          <a:off x="4300798" y="4988452"/>
          <a:ext cx="1982265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982265" y="88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700" kern="1200"/>
        </a:p>
      </dsp:txBody>
      <dsp:txXfrm>
        <a:off x="5242374" y="4947717"/>
        <a:ext cx="99113" cy="99113"/>
      </dsp:txXfrm>
    </dsp:sp>
    <dsp:sp modelId="{C7DF9D1A-2E73-439D-8BFA-9021623B8064}">
      <dsp:nvSpPr>
        <dsp:cNvPr id="0" name=""/>
        <dsp:cNvSpPr/>
      </dsp:nvSpPr>
      <dsp:spPr>
        <a:xfrm>
          <a:off x="5767572" y="5564460"/>
          <a:ext cx="3165203" cy="60471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GTTS</a:t>
          </a:r>
        </a:p>
      </dsp:txBody>
      <dsp:txXfrm>
        <a:off x="5785284" y="5582172"/>
        <a:ext cx="3129779" cy="5692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3/5/2025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3/5/2025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b="0" dirty="0" err="1">
                <a:latin typeface="+mn-lt"/>
              </a:rPr>
              <a:t>NeoNet</a:t>
            </a:r>
            <a:r>
              <a:rPr lang="en-US" sz="3200" b="0" dirty="0">
                <a:latin typeface="+mn-lt"/>
              </a:rPr>
              <a:t> Enterprise:</a:t>
            </a:r>
            <a:r>
              <a:rPr lang="en-US" sz="3200" b="0" dirty="0"/>
              <a:t> </a:t>
            </a:r>
            <a:r>
              <a:rPr lang="en-US" sz="6000" dirty="0"/>
              <a:t>Babel</a:t>
            </a:r>
            <a:br>
              <a:rPr lang="en-US" dirty="0"/>
            </a:b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838200"/>
            <a:ext cx="7414940" cy="373878"/>
          </a:xfrm>
        </p:spPr>
        <p:txBody>
          <a:bodyPr/>
          <a:lstStyle/>
          <a:p>
            <a:r>
              <a:rPr lang="en-US" sz="1400" dirty="0"/>
              <a:t>Ujjwal Sharma, Pratham </a:t>
            </a:r>
            <a:r>
              <a:rPr lang="en-US" sz="1400" dirty="0" err="1"/>
              <a:t>Parakh</a:t>
            </a:r>
            <a:r>
              <a:rPr lang="en-US" sz="1400" dirty="0"/>
              <a:t> and Vivek </a:t>
            </a:r>
            <a:r>
              <a:rPr lang="en-US" sz="1400" dirty="0" err="1"/>
              <a:t>Sondagar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9E2DE-27FC-7EC5-CFC0-90AC87910C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3938E-0FBE-461F-2607-42A612745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784" y="-152871"/>
            <a:ext cx="6034216" cy="1439604"/>
          </a:xfrm>
        </p:spPr>
        <p:txBody>
          <a:bodyPr/>
          <a:lstStyle/>
          <a:p>
            <a:r>
              <a:rPr lang="en-US" dirty="0"/>
              <a:t>Translation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B4AB89D-1A89-6DB4-CD60-81FA717B75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99EDC7-FDB2-21DF-9B95-B9DF48F5F9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5DF22E-A324-6AFB-E65F-930C58E13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787" y="1868839"/>
            <a:ext cx="9926425" cy="418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086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9D2B6A-26BA-911A-B52E-8FB925CAB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E0DFB-FD28-5EBA-944D-480FCC269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784" y="-152871"/>
            <a:ext cx="6034216" cy="1439604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2447D23-701D-E632-17FB-ED46F5E67D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DA63F4-7ECA-F90B-CA38-F399ADF870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363A9-F1B5-4937-83C1-933CBE19B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698" y="1385738"/>
            <a:ext cx="3985914" cy="52176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259F6E-51FC-F072-FC84-1928FB517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76" y="1385738"/>
            <a:ext cx="4119513" cy="521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1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4DBDF9-F607-7D82-CA37-B2BC095E24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7CDE-2B1C-6672-F981-1B7BE7DC2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871" y="101652"/>
            <a:ext cx="6034216" cy="1439604"/>
          </a:xfrm>
        </p:spPr>
        <p:txBody>
          <a:bodyPr/>
          <a:lstStyle/>
          <a:p>
            <a:r>
              <a:rPr lang="en-US" dirty="0"/>
              <a:t>Recommendation engine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67F9F88-1756-A624-2DAD-B342CE06BF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EF8F3A-BB72-7B8A-5576-4B3D79F77B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CED51-883F-0AB0-06F9-7AA96401A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686" y="1849352"/>
            <a:ext cx="5406293" cy="444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95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1CB1E-1334-ABCB-0052-4D8CCACBA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FCC75-2227-4738-F4E0-8A769FDE9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clients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6819B41-80E2-93F1-F200-87622D07F0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89C2A87-9A49-4A85-B1F1-94BA19265D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35F069-60F1-F0CF-1FF0-2977728BB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4891" y="2016801"/>
            <a:ext cx="4782217" cy="416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61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3374B-B85A-CBF0-9DD5-5238DAF76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2B07C-56AD-77CD-BA8D-73D622EFE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clients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CB2B3A7-E98D-4865-19EE-AD8881349A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B9015F8-9CA2-7E36-CE50-2AE5334112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ABEFA3-13D4-9E23-24DB-8C84B1B26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974" y="2151762"/>
            <a:ext cx="5048955" cy="359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7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8977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8977" y="3782703"/>
            <a:ext cx="7114256" cy="1731890"/>
          </a:xfrm>
        </p:spPr>
        <p:txBody>
          <a:bodyPr/>
          <a:lstStyle/>
          <a:p>
            <a:r>
              <a:rPr lang="en-US" dirty="0"/>
              <a:t>UJJWAL SHARMA, PRATHAM PARAKH AND VIVEK SONDAGAR</a:t>
            </a:r>
          </a:p>
          <a:p>
            <a:r>
              <a:rPr lang="en-US" dirty="0"/>
              <a:t>https://github.com/uscool/babel-neonet/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2" y="654637"/>
            <a:ext cx="4834517" cy="1802813"/>
          </a:xfrm>
        </p:spPr>
        <p:txBody>
          <a:bodyPr/>
          <a:lstStyle/>
          <a:p>
            <a:r>
              <a:rPr lang="en-US" sz="2800" dirty="0"/>
              <a:t>FUNCTIONALITIES</a:t>
            </a:r>
          </a:p>
        </p:txBody>
      </p:sp>
      <p:pic>
        <p:nvPicPr>
          <p:cNvPr id="22" name="Picture Placeholder 11" descr="Close-up of skyscraper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3" y="2752725"/>
            <a:ext cx="4834516" cy="3450636"/>
          </a:xfrm>
        </p:spPr>
        <p:txBody>
          <a:bodyPr/>
          <a:lstStyle/>
          <a:p>
            <a:r>
              <a:rPr lang="en-US" dirty="0"/>
              <a:t> User management</a:t>
            </a:r>
          </a:p>
          <a:p>
            <a:r>
              <a:rPr lang="en-US" dirty="0"/>
              <a:t>Property checking</a:t>
            </a:r>
          </a:p>
          <a:p>
            <a:r>
              <a:rPr lang="en-US" dirty="0"/>
              <a:t>Real Time Conversations</a:t>
            </a:r>
          </a:p>
          <a:p>
            <a:r>
              <a:rPr lang="en-US" dirty="0"/>
              <a:t>Summary</a:t>
            </a:r>
          </a:p>
          <a:p>
            <a:r>
              <a:rPr lang="en-US" dirty="0"/>
              <a:t>Recommender</a:t>
            </a:r>
          </a:p>
          <a:p>
            <a:r>
              <a:rPr lang="en-US" dirty="0"/>
              <a:t>Sales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99B397-436E-7734-30EE-6736D438D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9DB2FD-8185-3ECB-D714-C35E7BBF5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4291" y="2058934"/>
            <a:ext cx="2828925" cy="2740129"/>
          </a:xfrm>
        </p:spPr>
        <p:txBody>
          <a:bodyPr/>
          <a:lstStyle/>
          <a:p>
            <a:r>
              <a:rPr lang="en-US" dirty="0"/>
              <a:t>Our approach to the site is one guided by necessity–- stemming from multilingualism in India, and stretching to a more generalized helper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5B8FAC5-FEF7-61F8-7C9D-0AA9CF28B4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AA04973-9574-B7CE-0879-D6F6CB01157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850569-5B72-73F6-FDDE-B7AC5D76D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406695"/>
            <a:ext cx="6991355" cy="604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603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418A43A-6BAB-415C-BB5B-C304C3390A2D}"/>
              </a:ext>
            </a:extLst>
          </p:cNvPr>
          <p:cNvSpPr/>
          <p:nvPr/>
        </p:nvSpPr>
        <p:spPr>
          <a:xfrm>
            <a:off x="0" y="0"/>
            <a:ext cx="4496586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2E4B8355-8EF1-2A6A-F430-039822F237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2556214"/>
              </p:ext>
            </p:extLst>
          </p:nvPr>
        </p:nvGraphicFramePr>
        <p:xfrm>
          <a:off x="273377" y="283465"/>
          <a:ext cx="3836709" cy="62910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AD7D9762-1D49-EAE4-1600-935EFFDD19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0960640"/>
              </p:ext>
            </p:extLst>
          </p:nvPr>
        </p:nvGraphicFramePr>
        <p:xfrm>
          <a:off x="2696066" y="405353"/>
          <a:ext cx="10378911" cy="61691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1AC746-C718-1702-910D-1B2C34C49750}"/>
              </a:ext>
            </a:extLst>
          </p:cNvPr>
          <p:cNvCxnSpPr/>
          <p:nvPr/>
        </p:nvCxnSpPr>
        <p:spPr>
          <a:xfrm flipH="1">
            <a:off x="4590854" y="499621"/>
            <a:ext cx="3836709" cy="207389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784" y="-152871"/>
            <a:ext cx="6034216" cy="1439604"/>
          </a:xfrm>
        </p:spPr>
        <p:txBody>
          <a:bodyPr/>
          <a:lstStyle/>
          <a:p>
            <a:r>
              <a:rPr lang="en-US" dirty="0"/>
              <a:t>USER MANAGEMENT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8CAAD1C-381B-9507-1226-53CF9D3DF2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7784" y="1153256"/>
            <a:ext cx="6034216" cy="1085641"/>
          </a:xfrm>
        </p:spPr>
        <p:txBody>
          <a:bodyPr/>
          <a:lstStyle/>
          <a:p>
            <a:r>
              <a:rPr lang="en-IN" dirty="0"/>
              <a:t>Profiles for agents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60BF60-41AE-1F35-774A-9EF0199AA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855" y="1611984"/>
            <a:ext cx="10284304" cy="502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0042F-0B89-4CA7-6D98-385422B9D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D31AB-D5A2-AD13-621C-B4C6C461F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784" y="-152871"/>
            <a:ext cx="6034216" cy="1439604"/>
          </a:xfrm>
        </p:spPr>
        <p:txBody>
          <a:bodyPr/>
          <a:lstStyle/>
          <a:p>
            <a:r>
              <a:rPr lang="en-US" dirty="0"/>
              <a:t>USER MANAGEMENT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A871891-EB2C-BCD4-8124-4A786EE1FF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4AF1566-AD50-D957-4D00-B78FA8FB50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6660EEC-3E3C-2BDC-DC87-F4A9070219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7784" y="1153256"/>
            <a:ext cx="6034216" cy="1085641"/>
          </a:xfrm>
        </p:spPr>
        <p:txBody>
          <a:bodyPr/>
          <a:lstStyle/>
          <a:p>
            <a:r>
              <a:rPr lang="en-IN" dirty="0"/>
              <a:t>Profiles for agents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CF879D-4442-5269-6174-E3198D515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882" y="2130817"/>
            <a:ext cx="10059804" cy="399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809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8B21A-A3F0-8640-AAB9-43FC75816A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E549F-1C3D-4218-E5A1-42230FB80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784" y="-152871"/>
            <a:ext cx="6034216" cy="1439604"/>
          </a:xfrm>
        </p:spPr>
        <p:txBody>
          <a:bodyPr/>
          <a:lstStyle/>
          <a:p>
            <a:r>
              <a:rPr lang="en-US" dirty="0"/>
              <a:t>USER MANAGEMENT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5BB853-9E9E-09D5-BBB1-0B16532766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548C034-50E9-1E05-9ECA-6606024B8E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7585806-2794-EB0C-2E5E-5000C1319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7784" y="1153256"/>
            <a:ext cx="6034216" cy="1085641"/>
          </a:xfrm>
        </p:spPr>
        <p:txBody>
          <a:bodyPr/>
          <a:lstStyle/>
          <a:p>
            <a:r>
              <a:rPr lang="en-IN" dirty="0"/>
              <a:t>Profiles for agents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AFE912-B700-C78C-2E5B-E41B0B19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760" y="2439988"/>
            <a:ext cx="3610479" cy="26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71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A9FD5-82AF-D3D8-F91D-601557746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13E99-8332-B294-3684-70D41E6F1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784" y="-152871"/>
            <a:ext cx="6034216" cy="1439604"/>
          </a:xfrm>
        </p:spPr>
        <p:txBody>
          <a:bodyPr/>
          <a:lstStyle/>
          <a:p>
            <a:r>
              <a:rPr lang="en-US" dirty="0"/>
              <a:t>USER MANAGEMENT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B02BA9-EE6E-7288-67FC-99E70BF87D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11F5EF-AEDE-B22E-FE4D-7E892D7B64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D6AF7E2-F416-4EBD-7DC9-74FCA6B8F3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7784" y="1153256"/>
            <a:ext cx="6034216" cy="1085641"/>
          </a:xfrm>
        </p:spPr>
        <p:txBody>
          <a:bodyPr/>
          <a:lstStyle/>
          <a:p>
            <a:r>
              <a:rPr lang="en-IN" dirty="0"/>
              <a:t>Profiles for agents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AC17D7-3E11-90E2-030C-0A15126B3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372" y="2064760"/>
            <a:ext cx="8697256" cy="422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1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Viewing property sales options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C930EE-BB8A-0A6E-EF3A-E611F0939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140" y="1967446"/>
            <a:ext cx="10315719" cy="456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B2C4DA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84</TotalTime>
  <Words>170</Words>
  <Application>Microsoft Office PowerPoint</Application>
  <PresentationFormat>Widescreen</PresentationFormat>
  <Paragraphs>76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Arial Black</vt:lpstr>
      <vt:lpstr>Avenir Next LT Pro</vt:lpstr>
      <vt:lpstr>Calibri</vt:lpstr>
      <vt:lpstr>Office Theme</vt:lpstr>
      <vt:lpstr>NeoNet Enterprise: Babel </vt:lpstr>
      <vt:lpstr>FUNCTIONALITIES</vt:lpstr>
      <vt:lpstr>PowerPoint Presentation</vt:lpstr>
      <vt:lpstr>PowerPoint Presentation</vt:lpstr>
      <vt:lpstr>USER MANAGEMENT</vt:lpstr>
      <vt:lpstr>USER MANAGEMENT</vt:lpstr>
      <vt:lpstr>USER MANAGEMENT</vt:lpstr>
      <vt:lpstr>USER MANAGEMENT</vt:lpstr>
      <vt:lpstr>Viewing property sales options</vt:lpstr>
      <vt:lpstr>Translation</vt:lpstr>
      <vt:lpstr>Summary</vt:lpstr>
      <vt:lpstr>Recommendation engine</vt:lpstr>
      <vt:lpstr>Closing clients</vt:lpstr>
      <vt:lpstr>Closing clients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Ujjwal Sharma</dc:creator>
  <cp:lastModifiedBy>Ujjwal Sharma</cp:lastModifiedBy>
  <cp:revision>1</cp:revision>
  <dcterms:created xsi:type="dcterms:W3CDTF">2025-03-05T01:52:25Z</dcterms:created>
  <dcterms:modified xsi:type="dcterms:W3CDTF">2025-03-05T03:16:48Z</dcterms:modified>
</cp:coreProperties>
</file>